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 id="2147483672" r:id="rId3"/>
  </p:sldMasterIdLst>
  <p:notesMasterIdLst>
    <p:notesMasterId r:id="rId25"/>
  </p:notesMasterIdLst>
  <p:sldIdLst>
    <p:sldId id="276" r:id="rId4"/>
    <p:sldId id="287" r:id="rId5"/>
    <p:sldId id="365" r:id="rId6"/>
    <p:sldId id="331" r:id="rId7"/>
    <p:sldId id="263" r:id="rId8"/>
    <p:sldId id="366" r:id="rId9"/>
    <p:sldId id="264" r:id="rId10"/>
    <p:sldId id="281" r:id="rId11"/>
    <p:sldId id="367" r:id="rId12"/>
    <p:sldId id="259" r:id="rId13"/>
    <p:sldId id="266" r:id="rId14"/>
    <p:sldId id="344" r:id="rId15"/>
    <p:sldId id="363" r:id="rId16"/>
    <p:sldId id="364" r:id="rId17"/>
    <p:sldId id="368" r:id="rId18"/>
    <p:sldId id="369" r:id="rId19"/>
    <p:sldId id="357" r:id="rId20"/>
    <p:sldId id="370" r:id="rId21"/>
    <p:sldId id="358" r:id="rId22"/>
    <p:sldId id="359" r:id="rId23"/>
    <p:sldId id="360" r:id="rId24"/>
  </p:sldIdLst>
  <p:sldSz cx="9144000" cy="5145088"/>
  <p:notesSz cx="6858000" cy="9144000"/>
  <p:defaultTextStyle>
    <a:defPPr>
      <a:defRPr lang="zh-CN"/>
    </a:defPPr>
    <a:lvl1pPr marL="0" lvl="0" indent="0" algn="l" defTabSz="914400" rtl="0" eaLnBrk="0" fontAlgn="base" latinLnBrk="0" hangingPunct="0">
      <a:lnSpc>
        <a:spcPct val="100000"/>
      </a:lnSpc>
      <a:spcBef>
        <a:spcPct val="0"/>
      </a:spcBef>
      <a:spcAft>
        <a:spcPct val="0"/>
      </a:spcAft>
      <a:buNone/>
      <a:defRPr sz="2100" b="0" i="0" u="none" kern="1200" baseline="0">
        <a:solidFill>
          <a:schemeClr val="tx1"/>
        </a:solidFill>
        <a:latin typeface="Arial" panose="020B0604020202020204" pitchFamily="34" charset="0"/>
        <a:ea typeface="+mn-ea"/>
        <a:cs typeface="+mn-cs"/>
      </a:defRPr>
    </a:lvl1pPr>
    <a:lvl2pPr marL="342900" lvl="1" indent="114300" algn="l" defTabSz="914400" rtl="0" eaLnBrk="0" fontAlgn="base" latinLnBrk="0" hangingPunct="0">
      <a:lnSpc>
        <a:spcPct val="100000"/>
      </a:lnSpc>
      <a:spcBef>
        <a:spcPct val="0"/>
      </a:spcBef>
      <a:spcAft>
        <a:spcPct val="0"/>
      </a:spcAft>
      <a:buNone/>
      <a:defRPr sz="2100" b="0" i="0" u="none" kern="1200" baseline="0">
        <a:solidFill>
          <a:schemeClr val="tx1"/>
        </a:solidFill>
        <a:latin typeface="Arial" panose="020B0604020202020204" pitchFamily="34" charset="0"/>
        <a:ea typeface="+mn-ea"/>
        <a:cs typeface="+mn-cs"/>
      </a:defRPr>
    </a:lvl2pPr>
    <a:lvl3pPr marL="685800" lvl="2" indent="228600" algn="l" defTabSz="914400" rtl="0" eaLnBrk="0" fontAlgn="base" latinLnBrk="0" hangingPunct="0">
      <a:lnSpc>
        <a:spcPct val="100000"/>
      </a:lnSpc>
      <a:spcBef>
        <a:spcPct val="0"/>
      </a:spcBef>
      <a:spcAft>
        <a:spcPct val="0"/>
      </a:spcAft>
      <a:buNone/>
      <a:defRPr sz="2100" b="0" i="0" u="none" kern="1200" baseline="0">
        <a:solidFill>
          <a:schemeClr val="tx1"/>
        </a:solidFill>
        <a:latin typeface="Arial" panose="020B0604020202020204" pitchFamily="34" charset="0"/>
        <a:ea typeface="+mn-ea"/>
        <a:cs typeface="+mn-cs"/>
      </a:defRPr>
    </a:lvl3pPr>
    <a:lvl4pPr marL="1028700" lvl="3" indent="342900" algn="l" defTabSz="914400" rtl="0" eaLnBrk="0" fontAlgn="base" latinLnBrk="0" hangingPunct="0">
      <a:lnSpc>
        <a:spcPct val="100000"/>
      </a:lnSpc>
      <a:spcBef>
        <a:spcPct val="0"/>
      </a:spcBef>
      <a:spcAft>
        <a:spcPct val="0"/>
      </a:spcAft>
      <a:buNone/>
      <a:defRPr sz="2100" b="0" i="0" u="none" kern="1200" baseline="0">
        <a:solidFill>
          <a:schemeClr val="tx1"/>
        </a:solidFill>
        <a:latin typeface="Arial" panose="020B0604020202020204" pitchFamily="34" charset="0"/>
        <a:ea typeface="+mn-ea"/>
        <a:cs typeface="+mn-cs"/>
      </a:defRPr>
    </a:lvl4pPr>
    <a:lvl5pPr marL="1371600" lvl="4" indent="457200" algn="l" defTabSz="914400" rtl="0" eaLnBrk="0" fontAlgn="base" latinLnBrk="0" hangingPunct="0">
      <a:lnSpc>
        <a:spcPct val="100000"/>
      </a:lnSpc>
      <a:spcBef>
        <a:spcPct val="0"/>
      </a:spcBef>
      <a:spcAft>
        <a:spcPct val="0"/>
      </a:spcAft>
      <a:buNone/>
      <a:defRPr sz="2100" b="0" i="0" u="none" kern="1200" baseline="0">
        <a:solidFill>
          <a:schemeClr val="tx1"/>
        </a:solidFill>
        <a:latin typeface="Arial" panose="020B0604020202020204" pitchFamily="34" charset="0"/>
        <a:ea typeface="+mn-ea"/>
        <a:cs typeface="+mn-cs"/>
      </a:defRPr>
    </a:lvl5pPr>
    <a:lvl6pPr marL="2286000" lvl="5" indent="457200" algn="l" defTabSz="914400" rtl="0" eaLnBrk="0" fontAlgn="base" latinLnBrk="0" hangingPunct="0">
      <a:lnSpc>
        <a:spcPct val="100000"/>
      </a:lnSpc>
      <a:spcBef>
        <a:spcPct val="0"/>
      </a:spcBef>
      <a:spcAft>
        <a:spcPct val="0"/>
      </a:spcAft>
      <a:buNone/>
      <a:defRPr sz="2100" b="0" i="0" u="none" kern="1200" baseline="0">
        <a:solidFill>
          <a:schemeClr val="tx1"/>
        </a:solidFill>
        <a:latin typeface="Arial" panose="020B0604020202020204" pitchFamily="34" charset="0"/>
        <a:ea typeface="+mn-ea"/>
        <a:cs typeface="+mn-cs"/>
      </a:defRPr>
    </a:lvl6pPr>
    <a:lvl7pPr marL="2743200" lvl="6" indent="457200" algn="l" defTabSz="914400" rtl="0" eaLnBrk="0" fontAlgn="base" latinLnBrk="0" hangingPunct="0">
      <a:lnSpc>
        <a:spcPct val="100000"/>
      </a:lnSpc>
      <a:spcBef>
        <a:spcPct val="0"/>
      </a:spcBef>
      <a:spcAft>
        <a:spcPct val="0"/>
      </a:spcAft>
      <a:buNone/>
      <a:defRPr sz="2100" b="0" i="0" u="none" kern="1200" baseline="0">
        <a:solidFill>
          <a:schemeClr val="tx1"/>
        </a:solidFill>
        <a:latin typeface="Arial" panose="020B0604020202020204" pitchFamily="34" charset="0"/>
        <a:ea typeface="+mn-ea"/>
        <a:cs typeface="+mn-cs"/>
      </a:defRPr>
    </a:lvl7pPr>
    <a:lvl8pPr marL="3200400" lvl="7" indent="457200" algn="l" defTabSz="914400" rtl="0" eaLnBrk="0" fontAlgn="base" latinLnBrk="0" hangingPunct="0">
      <a:lnSpc>
        <a:spcPct val="100000"/>
      </a:lnSpc>
      <a:spcBef>
        <a:spcPct val="0"/>
      </a:spcBef>
      <a:spcAft>
        <a:spcPct val="0"/>
      </a:spcAft>
      <a:buNone/>
      <a:defRPr sz="2100" b="0" i="0" u="none" kern="1200" baseline="0">
        <a:solidFill>
          <a:schemeClr val="tx1"/>
        </a:solidFill>
        <a:latin typeface="Arial" panose="020B0604020202020204" pitchFamily="34" charset="0"/>
        <a:ea typeface="+mn-ea"/>
        <a:cs typeface="+mn-cs"/>
      </a:defRPr>
    </a:lvl8pPr>
    <a:lvl9pPr marL="3657600" lvl="8" indent="457200" algn="l" defTabSz="914400" rtl="0" eaLnBrk="0" fontAlgn="base" latinLnBrk="0" hangingPunct="0">
      <a:lnSpc>
        <a:spcPct val="100000"/>
      </a:lnSpc>
      <a:spcBef>
        <a:spcPct val="0"/>
      </a:spcBef>
      <a:spcAft>
        <a:spcPct val="0"/>
      </a:spcAft>
      <a:buNone/>
      <a:defRPr sz="2100" b="0" i="0" u="none" kern="1200" baseline="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p:restoredTop sz="94660"/>
  </p:normalViewPr>
  <p:slideViewPr>
    <p:cSldViewPr snapToGrid="0" showGuides="1">
      <p:cViewPr varScale="1">
        <p:scale>
          <a:sx n="150" d="100"/>
          <a:sy n="150" d="100"/>
        </p:scale>
        <p:origin x="456" y="120"/>
      </p:cViewPr>
      <p:guideLst>
        <p:guide orient="horz" pos="1620"/>
        <p:guide pos="2888"/>
      </p:guideLst>
    </p:cSldViewPr>
  </p:slideViewPr>
  <p:notesTextViewPr>
    <p:cViewPr>
      <p:scale>
        <a:sx n="1" d="1"/>
        <a:sy n="1" d="1"/>
      </p:scale>
      <p:origin x="0" y="0"/>
    </p:cViewPr>
  </p:notesTextViewPr>
  <p:sorterViewPr showFormatting="0">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2019/2/21</a:t>
            </a:fld>
            <a:endParaRPr lang="zh-CN" altLang="en-US"/>
          </a:p>
        </p:txBody>
      </p:sp>
      <p:sp>
        <p:nvSpPr>
          <p:cNvPr id="4" name="幻灯片图像占位符 3"/>
          <p:cNvSpPr>
            <a:spLocks noGrp="1" noRot="1" noChangeAspect="1"/>
          </p:cNvSpPr>
          <p:nvPr>
            <p:ph type="sldImg" idx="2"/>
          </p:nvPr>
        </p:nvSpPr>
        <p:spPr>
          <a:xfrm>
            <a:off x="686816" y="1143000"/>
            <a:ext cx="5484369"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7388" y="1143000"/>
            <a:ext cx="5483225"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9108"/>
            <a:ext cx="7772400" cy="1102065"/>
          </a:xfrm>
        </p:spPr>
        <p:txBody>
          <a:bodyPr/>
          <a:lstStyle/>
          <a:p>
            <a:r>
              <a:rPr lang="zh-CN" altLang="en-US"/>
              <a:t>单击此处编辑母版标题样式</a:t>
            </a:r>
          </a:p>
        </p:txBody>
      </p:sp>
      <p:sp>
        <p:nvSpPr>
          <p:cNvPr id="3" name="副标题 2"/>
          <p:cNvSpPr>
            <a:spLocks noGrp="1"/>
          </p:cNvSpPr>
          <p:nvPr>
            <p:ph type="subTitle" idx="1"/>
          </p:nvPr>
        </p:nvSpPr>
        <p:spPr>
          <a:xfrm>
            <a:off x="1371600" y="2915550"/>
            <a:ext cx="6400800" cy="1314856"/>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868951C1-F4D7-4F6C-AB83-9241BFEE9AEB}" type="slidenum">
              <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868951C1-F4D7-4F6C-AB83-9241BFEE9AEB}" type="slidenum">
              <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514509"/>
            <a:ext cx="2057400" cy="4230406"/>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514509"/>
            <a:ext cx="6019800" cy="4230406"/>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868951C1-F4D7-4F6C-AB83-9241BFEE9AEB}" type="slidenum">
              <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9108"/>
            <a:ext cx="7772400" cy="1102065"/>
          </a:xfrm>
        </p:spPr>
        <p:txBody>
          <a:bodyPr/>
          <a:lstStyle/>
          <a:p>
            <a:r>
              <a:rPr lang="zh-CN" altLang="en-US"/>
              <a:t>单击此处编辑母版标题样式</a:t>
            </a:r>
          </a:p>
        </p:txBody>
      </p:sp>
      <p:sp>
        <p:nvSpPr>
          <p:cNvPr id="3" name="副标题 2"/>
          <p:cNvSpPr>
            <a:spLocks noGrp="1"/>
          </p:cNvSpPr>
          <p:nvPr>
            <p:ph type="subTitle" idx="1"/>
          </p:nvPr>
        </p:nvSpPr>
        <p:spPr>
          <a:xfrm>
            <a:off x="1371600" y="2915550"/>
            <a:ext cx="6400800" cy="1314856"/>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9318220-17B9-4790-B55B-01587B056DBD}" type="slidenum">
              <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9318220-17B9-4790-B55B-01587B056DBD}" type="slidenum">
              <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196"/>
            <a:ext cx="7772400" cy="102266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312"/>
            <a:ext cx="7772400" cy="1125884"/>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9318220-17B9-4790-B55B-01587B056DBD}" type="slidenum">
              <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372023"/>
            <a:ext cx="4038600" cy="337289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372023"/>
            <a:ext cx="4038600" cy="337289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9318220-17B9-4790-B55B-01587B056DBD}" type="slidenum">
              <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439"/>
            <a:ext cx="8229600" cy="857515"/>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294"/>
            <a:ext cx="4040188" cy="48116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2454"/>
            <a:ext cx="4040188" cy="296319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294"/>
            <a:ext cx="4041775" cy="48116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632454"/>
            <a:ext cx="4041775" cy="296319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9318220-17B9-4790-B55B-01587B056DBD}" type="slidenum">
              <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9318220-17B9-4790-B55B-01587B056DBD}" type="slidenum">
              <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9318220-17B9-4790-B55B-01587B056DBD}" type="slidenum">
              <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853"/>
            <a:ext cx="3008313" cy="871806"/>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852"/>
            <a:ext cx="5111750" cy="439079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658"/>
            <a:ext cx="3008313" cy="351898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9318220-17B9-4790-B55B-01587B056DBD}" type="slidenum">
              <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868951C1-F4D7-4F6C-AB83-9241BFEE9AEB}" type="slidenum">
              <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1562"/>
            <a:ext cx="5486400" cy="425582"/>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60517"/>
            <a:ext cx="5486400" cy="3087053"/>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hlink"/>
              </a:buClr>
              <a:buSzTx/>
              <a:buFont typeface="Wingdings" panose="05000000000000000000" pitchFamily="2" charset="2"/>
              <a:buNone/>
              <a:defRPr/>
            </a:pPr>
            <a:r>
              <a:rPr kumimoji="0" lang="zh-CN" altLang="en-US" sz="3200" b="0" i="0" u="none" strike="noStrike" kern="0" cap="none" spc="0" normalizeH="0" baseline="0" noProof="0">
                <a:ln>
                  <a:noFill/>
                </a:ln>
                <a:solidFill>
                  <a:schemeClr val="tx1"/>
                </a:solidFill>
                <a:effectLst/>
                <a:uLnTx/>
                <a:uFillTx/>
                <a:latin typeface="+mn-lt"/>
                <a:ea typeface="+mn-ea"/>
                <a:cs typeface="+mn-cs"/>
              </a:rPr>
              <a:t>单击图标添加图片</a:t>
            </a:r>
          </a:p>
        </p:txBody>
      </p:sp>
      <p:sp>
        <p:nvSpPr>
          <p:cNvPr id="4" name="文本占位符 3"/>
          <p:cNvSpPr>
            <a:spLocks noGrp="1"/>
          </p:cNvSpPr>
          <p:nvPr>
            <p:ph type="body" sz="half" idx="2"/>
          </p:nvPr>
        </p:nvSpPr>
        <p:spPr>
          <a:xfrm>
            <a:off x="1792288" y="4027144"/>
            <a:ext cx="5486400" cy="603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9318220-17B9-4790-B55B-01587B056DBD}" type="slidenum">
              <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9318220-17B9-4790-B55B-01587B056DBD}" type="slidenum">
              <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514509"/>
            <a:ext cx="2057400" cy="4230406"/>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514509"/>
            <a:ext cx="6019800" cy="4230406"/>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9318220-17B9-4790-B55B-01587B056DBD}" type="slidenum">
              <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213"/>
            <a:ext cx="7772400" cy="1103106"/>
          </a:xfrm>
        </p:spPr>
        <p:txBody>
          <a:bodyPr/>
          <a:lstStyle/>
          <a:p>
            <a:r>
              <a:rPr lang="zh-CN" altLang="en-US"/>
              <a:t>单击此处编辑母版标题样式</a:t>
            </a:r>
          </a:p>
        </p:txBody>
      </p:sp>
      <p:sp>
        <p:nvSpPr>
          <p:cNvPr id="3" name="副标题 2"/>
          <p:cNvSpPr>
            <a:spLocks noGrp="1"/>
          </p:cNvSpPr>
          <p:nvPr>
            <p:ph type="subTitle" idx="1"/>
          </p:nvPr>
        </p:nvSpPr>
        <p:spPr>
          <a:xfrm>
            <a:off x="1371600" y="2915354"/>
            <a:ext cx="6400800" cy="1314791"/>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
        <p:nvSpPr>
          <p:cNvPr id="7" name="Rectangle 4"/>
          <p:cNvSpPr>
            <a:spLocks noGrp="1" noChangeArrowheads="1"/>
          </p:cNvSpPr>
          <p:nvPr>
            <p:ph type="dt" sz="half" idx="2"/>
          </p:nvPr>
        </p:nvSpPr>
        <p:spPr bwMode="auto">
          <a:xfrm>
            <a:off x="457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Rectangle 5"/>
          <p:cNvSpPr>
            <a:spLocks noGrp="1" noChangeArrowheads="1"/>
          </p:cNvSpPr>
          <p:nvPr>
            <p:ph type="ftr" sz="quarter" idx="3"/>
          </p:nvPr>
        </p:nvSpPr>
        <p:spPr bwMode="auto">
          <a:xfrm>
            <a:off x="3124200" y="4684713"/>
            <a:ext cx="2895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Rectangle 6"/>
          <p:cNvSpPr>
            <a:spLocks noGrp="1" noChangeArrowheads="1"/>
          </p:cNvSpPr>
          <p:nvPr>
            <p:ph type="sldNum" sz="quarter" idx="4"/>
          </p:nvPr>
        </p:nvSpPr>
        <p:spPr bwMode="auto">
          <a:xfrm>
            <a:off x="6553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defRPr/>
            </a:pPr>
            <a:fld id="{A1C53353-4708-458C-ABEF-1BBE56E603A3}"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4"/>
          <p:cNvSpPr>
            <a:spLocks noGrp="1" noChangeArrowheads="1"/>
          </p:cNvSpPr>
          <p:nvPr>
            <p:ph type="dt" sz="half" idx="2"/>
          </p:nvPr>
        </p:nvSpPr>
        <p:spPr bwMode="auto">
          <a:xfrm>
            <a:off x="457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Rectangle 5"/>
          <p:cNvSpPr>
            <a:spLocks noGrp="1" noChangeArrowheads="1"/>
          </p:cNvSpPr>
          <p:nvPr>
            <p:ph type="ftr" sz="quarter" idx="3"/>
          </p:nvPr>
        </p:nvSpPr>
        <p:spPr bwMode="auto">
          <a:xfrm>
            <a:off x="3124200" y="4684713"/>
            <a:ext cx="2895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Rectangle 6"/>
          <p:cNvSpPr>
            <a:spLocks noGrp="1" noChangeArrowheads="1"/>
          </p:cNvSpPr>
          <p:nvPr>
            <p:ph type="sldNum" sz="quarter" idx="4"/>
          </p:nvPr>
        </p:nvSpPr>
        <p:spPr bwMode="auto">
          <a:xfrm>
            <a:off x="6553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defRPr/>
            </a:pPr>
            <a:fld id="{87A0535C-14D9-430A-BD04-3A45F59DD779}"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794"/>
            <a:ext cx="7772400" cy="1021961"/>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341"/>
            <a:ext cx="7772400" cy="1125451"/>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7" name="Rectangle 4"/>
          <p:cNvSpPr>
            <a:spLocks noGrp="1" noChangeArrowheads="1"/>
          </p:cNvSpPr>
          <p:nvPr>
            <p:ph type="dt" sz="half" idx="2"/>
          </p:nvPr>
        </p:nvSpPr>
        <p:spPr bwMode="auto">
          <a:xfrm>
            <a:off x="457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Rectangle 5"/>
          <p:cNvSpPr>
            <a:spLocks noGrp="1" noChangeArrowheads="1"/>
          </p:cNvSpPr>
          <p:nvPr>
            <p:ph type="ftr" sz="quarter" idx="3"/>
          </p:nvPr>
        </p:nvSpPr>
        <p:spPr bwMode="auto">
          <a:xfrm>
            <a:off x="3124200" y="4684713"/>
            <a:ext cx="2895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Rectangle 6"/>
          <p:cNvSpPr>
            <a:spLocks noGrp="1" noChangeArrowheads="1"/>
          </p:cNvSpPr>
          <p:nvPr>
            <p:ph type="sldNum" sz="quarter" idx="4"/>
          </p:nvPr>
        </p:nvSpPr>
        <p:spPr bwMode="auto">
          <a:xfrm>
            <a:off x="6553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defRPr/>
            </a:pPr>
            <a:fld id="{84CDEAAF-24A3-4128-945E-6470CB19FD4B}"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200717"/>
            <a:ext cx="4038600" cy="339517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200717"/>
            <a:ext cx="4038600" cy="339517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4"/>
          <p:cNvSpPr>
            <a:spLocks noGrp="1" noChangeArrowheads="1"/>
          </p:cNvSpPr>
          <p:nvPr>
            <p:ph type="dt" sz="half" idx="12"/>
          </p:nvPr>
        </p:nvSpPr>
        <p:spPr bwMode="auto">
          <a:xfrm>
            <a:off x="457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Rectangle 5"/>
          <p:cNvSpPr>
            <a:spLocks noGrp="1" noChangeArrowheads="1"/>
          </p:cNvSpPr>
          <p:nvPr>
            <p:ph type="ftr" sz="quarter" idx="3"/>
          </p:nvPr>
        </p:nvSpPr>
        <p:spPr bwMode="auto">
          <a:xfrm>
            <a:off x="3124200" y="4684713"/>
            <a:ext cx="2895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Rectangle 6"/>
          <p:cNvSpPr>
            <a:spLocks noGrp="1" noChangeArrowheads="1"/>
          </p:cNvSpPr>
          <p:nvPr>
            <p:ph type="sldNum" sz="quarter" idx="4"/>
          </p:nvPr>
        </p:nvSpPr>
        <p:spPr bwMode="auto">
          <a:xfrm>
            <a:off x="6553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defRPr/>
            </a:pPr>
            <a:fld id="{C86D5ED4-380B-4BEC-A69B-1FBDB837FE36}"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324"/>
            <a:ext cx="4040188" cy="4798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141"/>
            <a:ext cx="4040188" cy="296474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7" y="1151324"/>
            <a:ext cx="4041775" cy="4798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7" y="1631141"/>
            <a:ext cx="4041775" cy="296474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4"/>
          <p:cNvSpPr>
            <a:spLocks noGrp="1" noChangeArrowheads="1"/>
          </p:cNvSpPr>
          <p:nvPr>
            <p:ph type="dt" sz="half" idx="12"/>
          </p:nvPr>
        </p:nvSpPr>
        <p:spPr bwMode="auto">
          <a:xfrm>
            <a:off x="457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Rectangle 5"/>
          <p:cNvSpPr>
            <a:spLocks noGrp="1" noChangeArrowheads="1"/>
          </p:cNvSpPr>
          <p:nvPr>
            <p:ph type="ftr" sz="quarter" idx="13"/>
          </p:nvPr>
        </p:nvSpPr>
        <p:spPr bwMode="auto">
          <a:xfrm>
            <a:off x="3124200" y="4684713"/>
            <a:ext cx="2895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Rectangle 6"/>
          <p:cNvSpPr>
            <a:spLocks noGrp="1" noChangeArrowheads="1"/>
          </p:cNvSpPr>
          <p:nvPr>
            <p:ph type="sldNum" sz="quarter" idx="14"/>
          </p:nvPr>
        </p:nvSpPr>
        <p:spPr bwMode="auto">
          <a:xfrm>
            <a:off x="6553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defRPr/>
            </a:pPr>
            <a:fld id="{9E899D82-3CD7-40CB-A30C-F90E2E6FDD13}"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7" name="Rectangle 4"/>
          <p:cNvSpPr>
            <a:spLocks noGrp="1" noChangeArrowheads="1"/>
          </p:cNvSpPr>
          <p:nvPr>
            <p:ph type="dt" sz="half" idx="2"/>
          </p:nvPr>
        </p:nvSpPr>
        <p:spPr bwMode="auto">
          <a:xfrm>
            <a:off x="457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Rectangle 5"/>
          <p:cNvSpPr>
            <a:spLocks noGrp="1" noChangeArrowheads="1"/>
          </p:cNvSpPr>
          <p:nvPr>
            <p:ph type="ftr" sz="quarter" idx="3"/>
          </p:nvPr>
        </p:nvSpPr>
        <p:spPr bwMode="auto">
          <a:xfrm>
            <a:off x="3124200" y="4684713"/>
            <a:ext cx="2895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Rectangle 6"/>
          <p:cNvSpPr>
            <a:spLocks noGrp="1" noChangeArrowheads="1"/>
          </p:cNvSpPr>
          <p:nvPr>
            <p:ph type="sldNum" sz="quarter" idx="4"/>
          </p:nvPr>
        </p:nvSpPr>
        <p:spPr bwMode="auto">
          <a:xfrm>
            <a:off x="6553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defRPr/>
            </a:pPr>
            <a:fld id="{67E2A10B-05B2-4A8B-8C32-84F5C1FD752C}"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
        <p:nvSpPr>
          <p:cNvPr id="7" name="Rectangle 4"/>
          <p:cNvSpPr>
            <a:spLocks noGrp="1" noChangeArrowheads="1"/>
          </p:cNvSpPr>
          <p:nvPr>
            <p:ph type="dt" sz="half" idx="2"/>
          </p:nvPr>
        </p:nvSpPr>
        <p:spPr bwMode="auto">
          <a:xfrm>
            <a:off x="457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Rectangle 5"/>
          <p:cNvSpPr>
            <a:spLocks noGrp="1" noChangeArrowheads="1"/>
          </p:cNvSpPr>
          <p:nvPr>
            <p:ph type="ftr" sz="quarter" idx="3"/>
          </p:nvPr>
        </p:nvSpPr>
        <p:spPr bwMode="auto">
          <a:xfrm>
            <a:off x="3124200" y="4684713"/>
            <a:ext cx="2895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Rectangle 6"/>
          <p:cNvSpPr>
            <a:spLocks noGrp="1" noChangeArrowheads="1"/>
          </p:cNvSpPr>
          <p:nvPr>
            <p:ph type="sldNum" sz="quarter" idx="4"/>
          </p:nvPr>
        </p:nvSpPr>
        <p:spPr bwMode="auto">
          <a:xfrm>
            <a:off x="6553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defRPr/>
            </a:pPr>
            <a:fld id="{F6CBC2CA-58F3-4E02-9EDF-074EE5733658}"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196"/>
            <a:ext cx="7772400" cy="102266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312"/>
            <a:ext cx="7772400" cy="1125884"/>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868951C1-F4D7-4F6C-AB83-9241BFEE9AEB}" type="slidenum">
              <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2" y="204627"/>
            <a:ext cx="3008313" cy="872607"/>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629"/>
            <a:ext cx="5111750" cy="439125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2" y="1077234"/>
            <a:ext cx="3008313" cy="351865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7" name="Rectangle 4"/>
          <p:cNvSpPr>
            <a:spLocks noGrp="1" noChangeArrowheads="1"/>
          </p:cNvSpPr>
          <p:nvPr>
            <p:ph type="dt" sz="half" idx="12"/>
          </p:nvPr>
        </p:nvSpPr>
        <p:spPr bwMode="auto">
          <a:xfrm>
            <a:off x="457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Rectangle 5"/>
          <p:cNvSpPr>
            <a:spLocks noGrp="1" noChangeArrowheads="1"/>
          </p:cNvSpPr>
          <p:nvPr>
            <p:ph type="ftr" sz="quarter" idx="3"/>
          </p:nvPr>
        </p:nvSpPr>
        <p:spPr bwMode="auto">
          <a:xfrm>
            <a:off x="3124200" y="4684713"/>
            <a:ext cx="2895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Rectangle 6"/>
          <p:cNvSpPr>
            <a:spLocks noGrp="1" noChangeArrowheads="1"/>
          </p:cNvSpPr>
          <p:nvPr>
            <p:ph type="sldNum" sz="quarter" idx="4"/>
          </p:nvPr>
        </p:nvSpPr>
        <p:spPr bwMode="auto">
          <a:xfrm>
            <a:off x="6553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defRPr/>
            </a:pPr>
            <a:fld id="{06B4B61A-0D88-436B-BCD3-160D2E213619}"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2150"/>
            <a:ext cx="5486400" cy="424543"/>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825"/>
            <a:ext cx="5486400" cy="3087052"/>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r>
              <a:rPr kumimoji="0" lang="zh-CN" altLang="en-US" sz="3200" b="0" i="0" u="none" strike="noStrike" kern="0" cap="none" spc="0" normalizeH="0" baseline="0" noProof="0">
                <a:ln>
                  <a:noFill/>
                </a:ln>
                <a:solidFill>
                  <a:schemeClr val="tx1"/>
                </a:solidFill>
                <a:effectLst/>
                <a:uLnTx/>
                <a:uFillTx/>
                <a:latin typeface="+mn-lt"/>
                <a:ea typeface="+mn-ea"/>
                <a:cs typeface="+mn-cs"/>
              </a:rPr>
              <a:t>单击图标添加图片</a:t>
            </a:r>
          </a:p>
        </p:txBody>
      </p:sp>
      <p:sp>
        <p:nvSpPr>
          <p:cNvPr id="4" name="文本占位符 3"/>
          <p:cNvSpPr>
            <a:spLocks noGrp="1"/>
          </p:cNvSpPr>
          <p:nvPr>
            <p:ph type="body" sz="half" idx="2"/>
          </p:nvPr>
        </p:nvSpPr>
        <p:spPr>
          <a:xfrm>
            <a:off x="1792288" y="4026693"/>
            <a:ext cx="5486400" cy="6044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7" name="Rectangle 4"/>
          <p:cNvSpPr>
            <a:spLocks noGrp="1" noChangeArrowheads="1"/>
          </p:cNvSpPr>
          <p:nvPr>
            <p:ph type="dt" sz="half" idx="12"/>
          </p:nvPr>
        </p:nvSpPr>
        <p:spPr bwMode="auto">
          <a:xfrm>
            <a:off x="457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Rectangle 5"/>
          <p:cNvSpPr>
            <a:spLocks noGrp="1" noChangeArrowheads="1"/>
          </p:cNvSpPr>
          <p:nvPr>
            <p:ph type="ftr" sz="quarter" idx="3"/>
          </p:nvPr>
        </p:nvSpPr>
        <p:spPr bwMode="auto">
          <a:xfrm>
            <a:off x="3124200" y="4684713"/>
            <a:ext cx="2895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Rectangle 6"/>
          <p:cNvSpPr>
            <a:spLocks noGrp="1" noChangeArrowheads="1"/>
          </p:cNvSpPr>
          <p:nvPr>
            <p:ph type="sldNum" sz="quarter" idx="4"/>
          </p:nvPr>
        </p:nvSpPr>
        <p:spPr bwMode="auto">
          <a:xfrm>
            <a:off x="6553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defRPr/>
            </a:pPr>
            <a:fld id="{84F88E36-83FE-4A9A-9D49-B43A4FF092D1}"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4"/>
          <p:cNvSpPr>
            <a:spLocks noGrp="1" noChangeArrowheads="1"/>
          </p:cNvSpPr>
          <p:nvPr>
            <p:ph type="dt" sz="half" idx="2"/>
          </p:nvPr>
        </p:nvSpPr>
        <p:spPr bwMode="auto">
          <a:xfrm>
            <a:off x="457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Rectangle 5"/>
          <p:cNvSpPr>
            <a:spLocks noGrp="1" noChangeArrowheads="1"/>
          </p:cNvSpPr>
          <p:nvPr>
            <p:ph type="ftr" sz="quarter" idx="3"/>
          </p:nvPr>
        </p:nvSpPr>
        <p:spPr bwMode="auto">
          <a:xfrm>
            <a:off x="3124200" y="4684713"/>
            <a:ext cx="2895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Rectangle 6"/>
          <p:cNvSpPr>
            <a:spLocks noGrp="1" noChangeArrowheads="1"/>
          </p:cNvSpPr>
          <p:nvPr>
            <p:ph type="sldNum" sz="quarter" idx="4"/>
          </p:nvPr>
        </p:nvSpPr>
        <p:spPr bwMode="auto">
          <a:xfrm>
            <a:off x="6553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defRPr/>
            </a:pPr>
            <a:fld id="{01A14207-0838-42EB-B095-4B3A2A3EA6E0}"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bg>
      <p:bgPr>
        <a:solidFill>
          <a:schemeClr val="bg1"/>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805"/>
            <a:ext cx="2057400" cy="4390082"/>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05805"/>
            <a:ext cx="6019800" cy="4390082"/>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4"/>
          <p:cNvSpPr>
            <a:spLocks noGrp="1" noChangeArrowheads="1"/>
          </p:cNvSpPr>
          <p:nvPr>
            <p:ph type="dt" sz="half" idx="2"/>
          </p:nvPr>
        </p:nvSpPr>
        <p:spPr bwMode="auto">
          <a:xfrm>
            <a:off x="457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Rectangle 5"/>
          <p:cNvSpPr>
            <a:spLocks noGrp="1" noChangeArrowheads="1"/>
          </p:cNvSpPr>
          <p:nvPr>
            <p:ph type="ftr" sz="quarter" idx="3"/>
          </p:nvPr>
        </p:nvSpPr>
        <p:spPr bwMode="auto">
          <a:xfrm>
            <a:off x="3124200" y="4684713"/>
            <a:ext cx="2895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Rectangle 6"/>
          <p:cNvSpPr>
            <a:spLocks noGrp="1" noChangeArrowheads="1"/>
          </p:cNvSpPr>
          <p:nvPr>
            <p:ph type="sldNum" sz="quarter" idx="4"/>
          </p:nvPr>
        </p:nvSpPr>
        <p:spPr bwMode="auto">
          <a:xfrm>
            <a:off x="6553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defRPr/>
            </a:pPr>
            <a:fld id="{961CA092-E78E-455F-BCF8-1A7323A5E9B1}"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372023"/>
            <a:ext cx="4038600" cy="337289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372023"/>
            <a:ext cx="4038600" cy="337289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868951C1-F4D7-4F6C-AB83-9241BFEE9AEB}" type="slidenum">
              <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439"/>
            <a:ext cx="8229600" cy="857515"/>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294"/>
            <a:ext cx="4040188" cy="48116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2454"/>
            <a:ext cx="4040188" cy="296319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294"/>
            <a:ext cx="4041775" cy="48116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632454"/>
            <a:ext cx="4041775" cy="296319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868951C1-F4D7-4F6C-AB83-9241BFEE9AEB}" type="slidenum">
              <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868951C1-F4D7-4F6C-AB83-9241BFEE9AEB}" type="slidenum">
              <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868951C1-F4D7-4F6C-AB83-9241BFEE9AEB}" type="slidenum">
              <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853"/>
            <a:ext cx="3008313" cy="871806"/>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852"/>
            <a:ext cx="5111750" cy="439079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658"/>
            <a:ext cx="3008313" cy="351898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868951C1-F4D7-4F6C-AB83-9241BFEE9AEB}" type="slidenum">
              <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1562"/>
            <a:ext cx="5486400" cy="425582"/>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60517"/>
            <a:ext cx="5486400" cy="3087053"/>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hlink"/>
              </a:buClr>
              <a:buSzTx/>
              <a:buFont typeface="Wingdings" panose="05000000000000000000" pitchFamily="2" charset="2"/>
              <a:buNone/>
              <a:defRPr/>
            </a:pPr>
            <a:r>
              <a:rPr kumimoji="0" lang="zh-CN" altLang="en-US" sz="3200" b="0" i="0" u="none" strike="noStrike" kern="0" cap="none" spc="0" normalizeH="0" baseline="0" noProof="0">
                <a:ln>
                  <a:noFill/>
                </a:ln>
                <a:solidFill>
                  <a:schemeClr val="tx1"/>
                </a:solidFill>
                <a:effectLst/>
                <a:uLnTx/>
                <a:uFillTx/>
                <a:latin typeface="+mn-lt"/>
                <a:ea typeface="+mn-ea"/>
                <a:cs typeface="+mn-cs"/>
              </a:rPr>
              <a:t>单击图标添加图片</a:t>
            </a:r>
          </a:p>
        </p:txBody>
      </p:sp>
      <p:sp>
        <p:nvSpPr>
          <p:cNvPr id="4" name="文本占位符 3"/>
          <p:cNvSpPr>
            <a:spLocks noGrp="1"/>
          </p:cNvSpPr>
          <p:nvPr>
            <p:ph type="body" sz="half" idx="2"/>
          </p:nvPr>
        </p:nvSpPr>
        <p:spPr>
          <a:xfrm>
            <a:off x="1792288" y="4027144"/>
            <a:ext cx="5486400" cy="603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868951C1-F4D7-4F6C-AB83-9241BFEE9AEB}" type="slidenum">
              <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vmlDrawing" Target="../drawings/vmlDrawing1.v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2.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oleObject" Target="../embeddings/oleObject1.bin"/></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rotWithShape="0">
          <a:blip r:embed="rId13"/>
          <a:stretch>
            <a:fillRect/>
          </a:stretch>
        </a:blipFill>
        <a:effectLst/>
      </p:bgPr>
    </p:bg>
    <p:spTree>
      <p:nvGrpSpPr>
        <p:cNvPr id="1" name=""/>
        <p:cNvGrpSpPr/>
        <p:nvPr/>
      </p:nvGrpSpPr>
      <p:grpSpPr>
        <a:xfrm>
          <a:off x="0" y="0"/>
          <a:ext cx="0" cy="0"/>
          <a:chOff x="0" y="0"/>
          <a:chExt cx="0" cy="0"/>
        </a:xfrm>
      </p:grpSpPr>
      <p:sp>
        <p:nvSpPr>
          <p:cNvPr id="2050" name="Freeform 17"/>
          <p:cNvSpPr/>
          <p:nvPr/>
        </p:nvSpPr>
        <p:spPr bwMode="auto">
          <a:xfrm>
            <a:off x="-6350" y="1085850"/>
            <a:ext cx="9161463" cy="2876550"/>
          </a:xfrm>
          <a:custGeom>
            <a:avLst/>
            <a:gdLst/>
            <a:ahLst/>
            <a:cxnLst>
              <a:cxn ang="0">
                <a:pos x="12" y="124"/>
              </a:cxn>
              <a:cxn ang="0">
                <a:pos x="1381" y="12"/>
              </a:cxn>
              <a:cxn ang="0">
                <a:pos x="4064" y="581"/>
              </a:cxn>
              <a:cxn ang="0">
                <a:pos x="5773" y="118"/>
              </a:cxn>
              <a:cxn ang="0">
                <a:pos x="5766" y="2151"/>
              </a:cxn>
              <a:cxn ang="0">
                <a:pos x="3966" y="2263"/>
              </a:cxn>
              <a:cxn ang="0">
                <a:pos x="1963" y="1897"/>
              </a:cxn>
              <a:cxn ang="0">
                <a:pos x="6" y="2407"/>
              </a:cxn>
              <a:cxn ang="0">
                <a:pos x="12" y="124"/>
              </a:cxn>
            </a:cxnLst>
            <a:rect l="0" t="0" r="r" b="b"/>
            <a:pathLst>
              <a:path w="5773" h="2414">
                <a:moveTo>
                  <a:pt x="12" y="124"/>
                </a:moveTo>
                <a:cubicBezTo>
                  <a:pt x="150" y="76"/>
                  <a:pt x="581" y="0"/>
                  <a:pt x="1381" y="12"/>
                </a:cubicBezTo>
                <a:cubicBezTo>
                  <a:pt x="2181" y="23"/>
                  <a:pt x="3370" y="437"/>
                  <a:pt x="4064" y="581"/>
                </a:cubicBezTo>
                <a:cubicBezTo>
                  <a:pt x="4758" y="725"/>
                  <a:pt x="5635" y="219"/>
                  <a:pt x="5773" y="118"/>
                </a:cubicBezTo>
                <a:lnTo>
                  <a:pt x="5766" y="2151"/>
                </a:lnTo>
                <a:cubicBezTo>
                  <a:pt x="4994" y="2407"/>
                  <a:pt x="4326" y="2311"/>
                  <a:pt x="3966" y="2263"/>
                </a:cubicBezTo>
                <a:cubicBezTo>
                  <a:pt x="3606" y="2215"/>
                  <a:pt x="2715" y="1873"/>
                  <a:pt x="1963" y="1897"/>
                </a:cubicBezTo>
                <a:cubicBezTo>
                  <a:pt x="1305" y="1893"/>
                  <a:pt x="0" y="2402"/>
                  <a:pt x="6" y="2407"/>
                </a:cubicBezTo>
                <a:cubicBezTo>
                  <a:pt x="12" y="2414"/>
                  <a:pt x="12" y="568"/>
                  <a:pt x="12" y="124"/>
                </a:cubicBezTo>
                <a:close/>
              </a:path>
            </a:pathLst>
          </a:custGeom>
          <a:solidFill>
            <a:schemeClr val="accent1">
              <a:alpha val="40999"/>
            </a:schemeClr>
          </a:solidFill>
          <a:ln w="9525">
            <a:noFill/>
            <a:round/>
          </a:ln>
          <a:effec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1" name="Freeform 18"/>
          <p:cNvSpPr/>
          <p:nvPr/>
        </p:nvSpPr>
        <p:spPr bwMode="auto">
          <a:xfrm>
            <a:off x="-6350" y="1296988"/>
            <a:ext cx="9147175" cy="2451100"/>
          </a:xfrm>
          <a:custGeom>
            <a:avLst/>
            <a:gdLst/>
            <a:ahLst/>
            <a:cxnLst>
              <a:cxn ang="0">
                <a:pos x="6" y="272"/>
              </a:cxn>
              <a:cxn ang="0">
                <a:pos x="1453" y="10"/>
              </a:cxn>
              <a:cxn ang="0">
                <a:pos x="4182" y="482"/>
              </a:cxn>
              <a:cxn ang="0">
                <a:pos x="5764" y="154"/>
              </a:cxn>
              <a:cxn ang="0">
                <a:pos x="5764" y="1806"/>
              </a:cxn>
              <a:cxn ang="0">
                <a:pos x="4005" y="1994"/>
              </a:cxn>
              <a:cxn ang="0">
                <a:pos x="1891" y="1522"/>
              </a:cxn>
              <a:cxn ang="0">
                <a:pos x="6" y="1967"/>
              </a:cxn>
              <a:cxn ang="0">
                <a:pos x="6" y="272"/>
              </a:cxn>
            </a:cxnLst>
            <a:rect l="0" t="0" r="r" b="b"/>
            <a:pathLst>
              <a:path w="5764" h="2057">
                <a:moveTo>
                  <a:pt x="6" y="272"/>
                </a:moveTo>
                <a:cubicBezTo>
                  <a:pt x="144" y="233"/>
                  <a:pt x="656" y="0"/>
                  <a:pt x="1453" y="10"/>
                </a:cubicBezTo>
                <a:cubicBezTo>
                  <a:pt x="2250" y="20"/>
                  <a:pt x="3475" y="403"/>
                  <a:pt x="4182" y="482"/>
                </a:cubicBezTo>
                <a:cubicBezTo>
                  <a:pt x="4890" y="561"/>
                  <a:pt x="5626" y="237"/>
                  <a:pt x="5764" y="154"/>
                </a:cubicBezTo>
                <a:lnTo>
                  <a:pt x="5764" y="1806"/>
                </a:lnTo>
                <a:cubicBezTo>
                  <a:pt x="4919" y="2052"/>
                  <a:pt x="4485" y="2057"/>
                  <a:pt x="4005" y="1994"/>
                </a:cubicBezTo>
                <a:cubicBezTo>
                  <a:pt x="3526" y="1929"/>
                  <a:pt x="2640" y="1502"/>
                  <a:pt x="1891" y="1522"/>
                </a:cubicBezTo>
                <a:cubicBezTo>
                  <a:pt x="1234" y="1519"/>
                  <a:pt x="0" y="1962"/>
                  <a:pt x="6" y="1967"/>
                </a:cubicBezTo>
                <a:cubicBezTo>
                  <a:pt x="12" y="1972"/>
                  <a:pt x="6" y="641"/>
                  <a:pt x="6" y="272"/>
                </a:cubicBezTo>
                <a:close/>
              </a:path>
            </a:pathLst>
          </a:custGeom>
          <a:solidFill>
            <a:schemeClr val="accent1"/>
          </a:solidFill>
          <a:ln w="9525">
            <a:noFill/>
            <a:round/>
          </a:ln>
          <a:effec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nvGrpSpPr>
          <p:cNvPr id="1028" name="Group 4"/>
          <p:cNvGrpSpPr/>
          <p:nvPr/>
        </p:nvGrpSpPr>
        <p:grpSpPr>
          <a:xfrm>
            <a:off x="7086600" y="1462088"/>
            <a:ext cx="533400" cy="400050"/>
            <a:chOff x="0" y="0"/>
            <a:chExt cx="288" cy="288"/>
          </a:xfrm>
        </p:grpSpPr>
        <p:sp>
          <p:nvSpPr>
            <p:cNvPr id="1043" name="Oval 20"/>
            <p:cNvSpPr>
              <a:spLocks noChangeArrowheads="1"/>
            </p:cNvSpPr>
            <p:nvPr/>
          </p:nvSpPr>
          <p:spPr bwMode="auto">
            <a:xfrm>
              <a:off x="0" y="0"/>
              <a:ext cx="288" cy="288"/>
            </a:xfrm>
            <a:prstGeom prst="ellipse">
              <a:avLst/>
            </a:prstGeom>
            <a:gradFill rotWithShape="1">
              <a:gsLst>
                <a:gs pos="0">
                  <a:srgbClr val="C7CEE9"/>
                </a:gs>
                <a:gs pos="100000">
                  <a:schemeClr val="tx2">
                    <a:alpha val="31000"/>
                  </a:scheme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44" name="Oval 21"/>
            <p:cNvSpPr>
              <a:spLocks noChangeArrowheads="1"/>
            </p:cNvSpPr>
            <p:nvPr/>
          </p:nvSpPr>
          <p:spPr bwMode="auto">
            <a:xfrm>
              <a:off x="0" y="0"/>
              <a:ext cx="192" cy="192"/>
            </a:xfrm>
            <a:prstGeom prst="ellipse">
              <a:avLst/>
            </a:prstGeom>
            <a:gradFill rotWithShape="1">
              <a:gsLst>
                <a:gs pos="0">
                  <a:schemeClr val="bg1"/>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grpSp>
        <p:nvGrpSpPr>
          <p:cNvPr id="1029" name="Group 7"/>
          <p:cNvGrpSpPr/>
          <p:nvPr/>
        </p:nvGrpSpPr>
        <p:grpSpPr>
          <a:xfrm>
            <a:off x="7620000" y="1028700"/>
            <a:ext cx="914400" cy="685800"/>
            <a:chOff x="0" y="0"/>
            <a:chExt cx="576" cy="576"/>
          </a:xfrm>
        </p:grpSpPr>
        <p:sp>
          <p:nvSpPr>
            <p:cNvPr id="1041" name="Oval 23"/>
            <p:cNvSpPr>
              <a:spLocks noChangeArrowheads="1"/>
            </p:cNvSpPr>
            <p:nvPr/>
          </p:nvSpPr>
          <p:spPr bwMode="auto">
            <a:xfrm>
              <a:off x="0" y="0"/>
              <a:ext cx="576" cy="576"/>
            </a:xfrm>
            <a:prstGeom prst="ellipse">
              <a:avLst/>
            </a:prstGeom>
            <a:solidFill>
              <a:schemeClr val="accent1">
                <a:alpha val="52940"/>
              </a:schemeClr>
            </a:soli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42" name="Oval 24"/>
            <p:cNvSpPr>
              <a:spLocks noChangeArrowheads="1"/>
            </p:cNvSpPr>
            <p:nvPr/>
          </p:nvSpPr>
          <p:spPr bwMode="auto">
            <a:xfrm>
              <a:off x="0" y="96"/>
              <a:ext cx="480" cy="384"/>
            </a:xfrm>
            <a:prstGeom prst="ellipse">
              <a:avLst/>
            </a:prstGeom>
            <a:gradFill rotWithShape="1">
              <a:gsLst>
                <a:gs pos="0">
                  <a:schemeClr val="bg1"/>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grpSp>
        <p:nvGrpSpPr>
          <p:cNvPr id="1030" name="Group 10"/>
          <p:cNvGrpSpPr/>
          <p:nvPr/>
        </p:nvGrpSpPr>
        <p:grpSpPr>
          <a:xfrm>
            <a:off x="304800" y="2573338"/>
            <a:ext cx="1295400" cy="1028700"/>
            <a:chOff x="0" y="0"/>
            <a:chExt cx="576" cy="576"/>
          </a:xfrm>
        </p:grpSpPr>
        <p:sp>
          <p:nvSpPr>
            <p:cNvPr id="1039" name="Oval 26"/>
            <p:cNvSpPr>
              <a:spLocks noChangeArrowheads="1"/>
            </p:cNvSpPr>
            <p:nvPr/>
          </p:nvSpPr>
          <p:spPr bwMode="auto">
            <a:xfrm>
              <a:off x="0" y="0"/>
              <a:ext cx="576" cy="576"/>
            </a:xfrm>
            <a:prstGeom prst="ellipse">
              <a:avLst/>
            </a:prstGeom>
            <a:solidFill>
              <a:schemeClr val="tx2">
                <a:alpha val="52940"/>
              </a:schemeClr>
            </a:soli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40" name="Oval 27"/>
            <p:cNvSpPr>
              <a:spLocks noChangeArrowheads="1"/>
            </p:cNvSpPr>
            <p:nvPr/>
          </p:nvSpPr>
          <p:spPr bwMode="auto">
            <a:xfrm>
              <a:off x="0" y="96"/>
              <a:ext cx="480" cy="384"/>
            </a:xfrm>
            <a:prstGeom prst="ellipse">
              <a:avLst/>
            </a:prstGeom>
            <a:gradFill rotWithShape="1">
              <a:gsLst>
                <a:gs pos="0">
                  <a:schemeClr val="bg1"/>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grpSp>
        <p:nvGrpSpPr>
          <p:cNvPr id="1031" name="Group 13"/>
          <p:cNvGrpSpPr/>
          <p:nvPr/>
        </p:nvGrpSpPr>
        <p:grpSpPr>
          <a:xfrm>
            <a:off x="228600" y="228600"/>
            <a:ext cx="1079500" cy="593725"/>
            <a:chOff x="0" y="0"/>
            <a:chExt cx="680" cy="499"/>
          </a:xfrm>
        </p:grpSpPr>
        <p:sp>
          <p:nvSpPr>
            <p:cNvPr id="1037" name="Text Box 14"/>
            <p:cNvSpPr txBox="1">
              <a:spLocks noChangeArrowheads="1"/>
            </p:cNvSpPr>
            <p:nvPr/>
          </p:nvSpPr>
          <p:spPr bwMode="auto">
            <a:xfrm>
              <a:off x="0" y="111"/>
              <a:ext cx="680" cy="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400" b="1" i="0" u="none" strike="noStrike" kern="1200" cap="none" spc="0" normalizeH="0" baseline="0" noProof="0">
                  <a:ln>
                    <a:noFill/>
                  </a:ln>
                  <a:solidFill>
                    <a:schemeClr val="tx2"/>
                  </a:solidFill>
                  <a:effectLst/>
                  <a:uLnTx/>
                  <a:uFillTx/>
                  <a:latin typeface="Arial" panose="020B0604020202020204" pitchFamily="34" charset="0"/>
                  <a:ea typeface="宋体" panose="02010600030101010101" pitchFamily="2" charset="-122"/>
                  <a:cs typeface="+mn-cs"/>
                </a:rPr>
                <a:t>LOGO</a:t>
              </a:r>
            </a:p>
          </p:txBody>
        </p:sp>
        <p:sp>
          <p:nvSpPr>
            <p:cNvPr id="1038" name="AutoShape 15"/>
            <p:cNvSpPr>
              <a:spLocks noChangeArrowheads="1"/>
            </p:cNvSpPr>
            <p:nvPr/>
          </p:nvSpPr>
          <p:spPr bwMode="auto">
            <a:xfrm rot="5400000">
              <a:off x="248" y="-185"/>
              <a:ext cx="172" cy="542"/>
            </a:xfrm>
            <a:prstGeom prst="moon">
              <a:avLst>
                <a:gd name="adj" fmla="val 21208"/>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1032" name="Rectangle 3"/>
          <p:cNvSpPr>
            <a:spLocks noGrp="1"/>
          </p:cNvSpPr>
          <p:nvPr>
            <p:ph type="body" idx="1"/>
          </p:nvPr>
        </p:nvSpPr>
        <p:spPr>
          <a:xfrm>
            <a:off x="457200" y="1371600"/>
            <a:ext cx="8229600" cy="3373438"/>
          </a:xfrm>
          <a:prstGeom prst="rect">
            <a:avLst/>
          </a:prstGeom>
          <a:noFill/>
          <a:ln w="9525">
            <a:noFill/>
          </a:ln>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033" name="Rectangle 2"/>
          <p:cNvSpPr>
            <a:spLocks noGrp="1"/>
          </p:cNvSpPr>
          <p:nvPr>
            <p:ph type="title"/>
          </p:nvPr>
        </p:nvSpPr>
        <p:spPr>
          <a:xfrm>
            <a:off x="914400" y="514350"/>
            <a:ext cx="7391400" cy="422275"/>
          </a:xfrm>
          <a:prstGeom prst="rect">
            <a:avLst/>
          </a:prstGeom>
          <a:noFill/>
          <a:ln w="9525">
            <a:noFill/>
          </a:ln>
        </p:spPr>
        <p:txBody>
          <a:bodyPr anchor="ctr"/>
          <a:lstStyle/>
          <a:p>
            <a:pPr lvl="0"/>
            <a:r>
              <a:rPr lang="zh-CN" altLang="en-US" dirty="0"/>
              <a:t>单击此处编辑母版标题样式</a:t>
            </a:r>
          </a:p>
        </p:txBody>
      </p:sp>
      <p:sp>
        <p:nvSpPr>
          <p:cNvPr id="2066" name="Rectangle 4"/>
          <p:cNvSpPr>
            <a:spLocks noGrp="1" noChangeArrowheads="1"/>
          </p:cNvSpPr>
          <p:nvPr>
            <p:ph type="dt" sz="half" idx="2"/>
          </p:nvPr>
        </p:nvSpPr>
        <p:spPr bwMode="auto">
          <a:xfrm>
            <a:off x="457200" y="4859338"/>
            <a:ext cx="2133600" cy="184150"/>
          </a:xfrm>
          <a:prstGeom prst="rect">
            <a:avLst/>
          </a:prstGeom>
          <a:noFill/>
          <a:ln w="9525">
            <a:noFill/>
            <a:miter lim="800000"/>
          </a:ln>
          <a:effectLst/>
        </p:spPr>
        <p:txBody>
          <a:bodyPr vert="horz" wrap="square" lIns="91440" tIns="45720" rIns="91440" bIns="45720" numCol="1" anchor="t" anchorCtr="0" compatLnSpc="1"/>
          <a:lstStyle>
            <a:lvl1pPr eaLnBrk="1" fontAlgn="auto" hangingPunct="1">
              <a:spcBef>
                <a:spcPts val="0"/>
              </a:spcBef>
              <a:spcAft>
                <a:spcPts val="0"/>
              </a:spcAft>
              <a:buFont typeface="Arial" panose="020B0604020202020204" pitchFamily="34" charset="0"/>
              <a:buNone/>
              <a:defRPr sz="1200">
                <a:latin typeface="Arial" panose="020B0604020202020204" pitchFamily="34" charset="0"/>
                <a:ea typeface="宋体"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67" name="Rectangle 5"/>
          <p:cNvSpPr>
            <a:spLocks noGrp="1" noChangeArrowheads="1"/>
          </p:cNvSpPr>
          <p:nvPr>
            <p:ph type="ftr" sz="quarter" idx="3"/>
          </p:nvPr>
        </p:nvSpPr>
        <p:spPr bwMode="auto">
          <a:xfrm>
            <a:off x="3124200" y="4859338"/>
            <a:ext cx="2895600" cy="184150"/>
          </a:xfrm>
          <a:prstGeom prst="rect">
            <a:avLst/>
          </a:prstGeom>
          <a:noFill/>
          <a:ln w="9525">
            <a:noFill/>
            <a:miter lim="800000"/>
          </a:ln>
          <a:effectLst/>
        </p:spPr>
        <p:txBody>
          <a:bodyPr vert="horz" wrap="square" lIns="91440" tIns="45720" rIns="91440" bIns="45720" numCol="1" anchor="t" anchorCtr="0" compatLnSpc="1"/>
          <a:lstStyle>
            <a:lvl1pPr algn="ctr" eaLnBrk="1" fontAlgn="auto" hangingPunct="1">
              <a:spcBef>
                <a:spcPts val="0"/>
              </a:spcBef>
              <a:spcAft>
                <a:spcPts val="0"/>
              </a:spcAft>
              <a:buFont typeface="Arial" panose="020B0604020202020204" pitchFamily="34" charset="0"/>
              <a:buNone/>
              <a:defRPr sz="1200">
                <a:latin typeface="Arial" panose="020B0604020202020204" pitchFamily="34" charset="0"/>
                <a:ea typeface="宋体" panose="02010600030101010101" pitchFamily="2" charset="-122"/>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68" name="Rectangle 6"/>
          <p:cNvSpPr>
            <a:spLocks noGrp="1" noChangeArrowheads="1"/>
          </p:cNvSpPr>
          <p:nvPr>
            <p:ph type="sldNum" sz="quarter" idx="4"/>
          </p:nvPr>
        </p:nvSpPr>
        <p:spPr bwMode="auto">
          <a:xfrm>
            <a:off x="6553200" y="4859338"/>
            <a:ext cx="2133600" cy="184150"/>
          </a:xfrm>
          <a:prstGeom prst="rect">
            <a:avLst/>
          </a:prstGeom>
          <a:noFill/>
          <a:ln w="9525">
            <a:noFill/>
            <a:miter lim="800000"/>
          </a:ln>
          <a:effectLst/>
        </p:spPr>
        <p:txBody>
          <a:bodyPr vert="horz" wrap="square" lIns="91440" tIns="45720" rIns="91440" bIns="45720" numCol="1" anchor="t" anchorCtr="0" compatLnSpc="1"/>
          <a:lstStyle>
            <a:lvl1pPr algn="r" eaLnBrk="1" fontAlgn="auto" hangingPunct="1">
              <a:spcBef>
                <a:spcPts val="0"/>
              </a:spcBef>
              <a:spcAft>
                <a:spcPts val="0"/>
              </a:spcAft>
              <a:defRPr sz="1200">
                <a:latin typeface="+mn-lt"/>
                <a:ea typeface="宋体" panose="02010600030101010101" pitchFamily="2" charset="-122"/>
              </a:defRPr>
            </a:lvl1pPr>
          </a:lstStyle>
          <a:p>
            <a:pPr marL="0" marR="0" lvl="0" indent="0" algn="r" defTabSz="914400" rtl="0" eaLnBrk="1" fontAlgn="auto" latinLnBrk="0" hangingPunct="1">
              <a:lnSpc>
                <a:spcPct val="100000"/>
              </a:lnSpc>
              <a:spcBef>
                <a:spcPts val="0"/>
              </a:spcBef>
              <a:spcAft>
                <a:spcPts val="0"/>
              </a:spcAft>
              <a:buClrTx/>
              <a:buSzTx/>
              <a:buFontTx/>
              <a:buNone/>
              <a:defRPr/>
            </a:pPr>
            <a:fld id="{868951C1-F4D7-4F6C-AB83-9241BFEE9AEB}" type="slidenum">
              <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3600" b="1">
          <a:solidFill>
            <a:schemeClr val="bg1"/>
          </a:solidFill>
          <a:latin typeface="+mj-lt"/>
          <a:ea typeface="+mj-ea"/>
          <a:cs typeface="+mj-cs"/>
        </a:defRPr>
      </a:lvl1pPr>
      <a:lvl2pPr algn="ctr" rtl="0" eaLnBrk="0" fontAlgn="base" hangingPunct="0">
        <a:spcBef>
          <a:spcPct val="0"/>
        </a:spcBef>
        <a:spcAft>
          <a:spcPct val="0"/>
        </a:spcAft>
        <a:defRPr sz="3600" b="1">
          <a:solidFill>
            <a:schemeClr val="bg1"/>
          </a:solidFill>
          <a:latin typeface="Arial" panose="020B0604020202020204" pitchFamily="34" charset="0"/>
        </a:defRPr>
      </a:lvl2pPr>
      <a:lvl3pPr algn="ctr" rtl="0" eaLnBrk="0" fontAlgn="base" hangingPunct="0">
        <a:spcBef>
          <a:spcPct val="0"/>
        </a:spcBef>
        <a:spcAft>
          <a:spcPct val="0"/>
        </a:spcAft>
        <a:defRPr sz="3600" b="1">
          <a:solidFill>
            <a:schemeClr val="bg1"/>
          </a:solidFill>
          <a:latin typeface="Arial" panose="020B0604020202020204" pitchFamily="34" charset="0"/>
        </a:defRPr>
      </a:lvl3pPr>
      <a:lvl4pPr algn="ctr" rtl="0" eaLnBrk="0" fontAlgn="base" hangingPunct="0">
        <a:spcBef>
          <a:spcPct val="0"/>
        </a:spcBef>
        <a:spcAft>
          <a:spcPct val="0"/>
        </a:spcAft>
        <a:defRPr sz="3600" b="1">
          <a:solidFill>
            <a:schemeClr val="bg1"/>
          </a:solidFill>
          <a:latin typeface="Arial" panose="020B0604020202020204" pitchFamily="34" charset="0"/>
        </a:defRPr>
      </a:lvl4pPr>
      <a:lvl5pPr algn="ctr" rtl="0" eaLnBrk="0" fontAlgn="base" hangingPunct="0">
        <a:spcBef>
          <a:spcPct val="0"/>
        </a:spcBef>
        <a:spcAft>
          <a:spcPct val="0"/>
        </a:spcAft>
        <a:defRPr sz="3600" b="1">
          <a:solidFill>
            <a:schemeClr val="bg1"/>
          </a:solidFill>
          <a:latin typeface="Arial" panose="020B0604020202020204" pitchFamily="34" charset="0"/>
        </a:defRPr>
      </a:lvl5pPr>
      <a:lvl6pPr marL="457200" algn="ctr" rtl="0" eaLnBrk="1" fontAlgn="base" hangingPunct="1">
        <a:spcBef>
          <a:spcPct val="0"/>
        </a:spcBef>
        <a:spcAft>
          <a:spcPct val="0"/>
        </a:spcAft>
        <a:defRPr sz="3600" b="1">
          <a:solidFill>
            <a:schemeClr val="bg1"/>
          </a:solidFill>
          <a:latin typeface="Arial" panose="020B0604020202020204" pitchFamily="34" charset="0"/>
        </a:defRPr>
      </a:lvl6pPr>
      <a:lvl7pPr marL="914400" algn="ctr" rtl="0" eaLnBrk="1" fontAlgn="base" hangingPunct="1">
        <a:spcBef>
          <a:spcPct val="0"/>
        </a:spcBef>
        <a:spcAft>
          <a:spcPct val="0"/>
        </a:spcAft>
        <a:defRPr sz="3600" b="1">
          <a:solidFill>
            <a:schemeClr val="bg1"/>
          </a:solidFill>
          <a:latin typeface="Arial" panose="020B0604020202020204" pitchFamily="34" charset="0"/>
        </a:defRPr>
      </a:lvl7pPr>
      <a:lvl8pPr marL="1371600" algn="ctr" rtl="0" eaLnBrk="1" fontAlgn="base" hangingPunct="1">
        <a:spcBef>
          <a:spcPct val="0"/>
        </a:spcBef>
        <a:spcAft>
          <a:spcPct val="0"/>
        </a:spcAft>
        <a:defRPr sz="3600" b="1">
          <a:solidFill>
            <a:schemeClr val="bg1"/>
          </a:solidFill>
          <a:latin typeface="Arial" panose="020B0604020202020204" pitchFamily="34" charset="0"/>
        </a:defRPr>
      </a:lvl8pPr>
      <a:lvl9pPr marL="1828800" algn="ctr" rtl="0" eaLnBrk="1" fontAlgn="base" hangingPunct="1">
        <a:spcBef>
          <a:spcPct val="0"/>
        </a:spcBef>
        <a:spcAft>
          <a:spcPct val="0"/>
        </a:spcAft>
        <a:defRPr sz="3600" b="1">
          <a:solidFill>
            <a:schemeClr val="bg1"/>
          </a:solidFill>
          <a:latin typeface="Arial" panose="020B0604020202020204" pitchFamily="34" charset="0"/>
        </a:defRPr>
      </a:lvl9pPr>
    </p:titleStyle>
    <p:bodyStyle>
      <a:lvl1pPr marL="341630" indent="-341630" algn="l" rtl="0" eaLnBrk="0" fontAlgn="base" hangingPunct="0">
        <a:spcBef>
          <a:spcPct val="20000"/>
        </a:spcBef>
        <a:spcAft>
          <a:spcPct val="0"/>
        </a:spcAft>
        <a:buClr>
          <a:schemeClr val="hlink"/>
        </a:buClr>
        <a:buFont typeface="Wingdings" panose="05000000000000000000" pitchFamily="2" charset="2"/>
        <a:buChar char="v"/>
        <a:defRPr sz="2700">
          <a:solidFill>
            <a:schemeClr val="tx1"/>
          </a:solidFill>
          <a:latin typeface="+mn-lt"/>
          <a:ea typeface="+mn-ea"/>
          <a:cs typeface="+mn-cs"/>
        </a:defRPr>
      </a:lvl1pPr>
      <a:lvl2pPr marL="741680" indent="-284480" algn="l" rtl="0" eaLnBrk="0" fontAlgn="base" hangingPunct="0">
        <a:spcBef>
          <a:spcPct val="20000"/>
        </a:spcBef>
        <a:spcAft>
          <a:spcPct val="0"/>
        </a:spcAft>
        <a:buClr>
          <a:schemeClr val="hlink"/>
        </a:buClr>
        <a:buFont typeface="Wingdings" panose="05000000000000000000" pitchFamily="2" charset="2"/>
        <a:buChar char="§"/>
        <a:defRPr sz="2400">
          <a:solidFill>
            <a:schemeClr val="tx1"/>
          </a:solidFill>
          <a:latin typeface="+mn-lt"/>
        </a:defRPr>
      </a:lvl2pPr>
      <a:lvl3pPr marL="1141730" indent="-227330" algn="l" rtl="0" eaLnBrk="0" fontAlgn="base" hangingPunct="0">
        <a:spcBef>
          <a:spcPct val="20000"/>
        </a:spcBef>
        <a:spcAft>
          <a:spcPct val="0"/>
        </a:spcAft>
        <a:buClr>
          <a:schemeClr val="hlink"/>
        </a:buClr>
        <a:buFont typeface="Wingdings" panose="05000000000000000000" pitchFamily="2" charset="2"/>
        <a:buChar char="•"/>
        <a:defRPr sz="2100">
          <a:solidFill>
            <a:schemeClr val="tx1"/>
          </a:solidFill>
          <a:latin typeface="+mn-lt"/>
        </a:defRPr>
      </a:lvl3pPr>
      <a:lvl4pPr marL="1598930" indent="-227330" algn="l" rtl="0" eaLnBrk="0" fontAlgn="base" hangingPunct="0">
        <a:spcBef>
          <a:spcPct val="20000"/>
        </a:spcBef>
        <a:spcAft>
          <a:spcPct val="0"/>
        </a:spcAft>
        <a:buFont typeface="Wingdings" panose="05000000000000000000" pitchFamily="2" charset="2"/>
        <a:buChar char="–"/>
        <a:defRPr sz="1900">
          <a:solidFill>
            <a:schemeClr val="tx1"/>
          </a:solidFill>
          <a:latin typeface="+mn-lt"/>
        </a:defRPr>
      </a:lvl4pPr>
      <a:lvl5pPr marL="2056130" indent="-227330" algn="l" rtl="0" eaLnBrk="0" fontAlgn="base" hangingPunct="0">
        <a:spcBef>
          <a:spcPct val="20000"/>
        </a:spcBef>
        <a:spcAft>
          <a:spcPct val="0"/>
        </a:spcAft>
        <a:buFont typeface="Wingdings" panose="05000000000000000000" pitchFamily="2" charset="2"/>
        <a:buChar char="»"/>
        <a:defRPr sz="1900">
          <a:solidFill>
            <a:schemeClr val="tx1"/>
          </a:solidFill>
          <a:latin typeface="+mn-lt"/>
        </a:defRPr>
      </a:lvl5pPr>
      <a:lvl6pPr marL="2514600" indent="-228600" algn="l" rtl="0" eaLnBrk="1" fontAlgn="base" hangingPunct="1">
        <a:spcBef>
          <a:spcPct val="20000"/>
        </a:spcBef>
        <a:spcAft>
          <a:spcPct val="0"/>
        </a:spcAft>
        <a:buFont typeface="Wingdings" panose="05000000000000000000" pitchFamily="2" charset="2"/>
        <a:buChar char="»"/>
        <a:defRPr sz="2000">
          <a:solidFill>
            <a:schemeClr val="tx1"/>
          </a:solidFill>
          <a:latin typeface="+mn-lt"/>
        </a:defRPr>
      </a:lvl6pPr>
      <a:lvl7pPr marL="2971800" indent="-228600" algn="l" rtl="0" eaLnBrk="1" fontAlgn="base" hangingPunct="1">
        <a:spcBef>
          <a:spcPct val="20000"/>
        </a:spcBef>
        <a:spcAft>
          <a:spcPct val="0"/>
        </a:spcAft>
        <a:buFont typeface="Wingdings" panose="05000000000000000000" pitchFamily="2" charset="2"/>
        <a:buChar char="»"/>
        <a:defRPr sz="2000">
          <a:solidFill>
            <a:schemeClr val="tx1"/>
          </a:solidFill>
          <a:latin typeface="+mn-lt"/>
        </a:defRPr>
      </a:lvl7pPr>
      <a:lvl8pPr marL="3429000" indent="-228600" algn="l" rtl="0" eaLnBrk="1" fontAlgn="base" hangingPunct="1">
        <a:spcBef>
          <a:spcPct val="20000"/>
        </a:spcBef>
        <a:spcAft>
          <a:spcPct val="0"/>
        </a:spcAft>
        <a:buFont typeface="Wingdings" panose="05000000000000000000" pitchFamily="2" charset="2"/>
        <a:buChar char="»"/>
        <a:defRPr sz="2000">
          <a:solidFill>
            <a:schemeClr val="tx1"/>
          </a:solidFill>
          <a:latin typeface="+mn-lt"/>
        </a:defRPr>
      </a:lvl8pPr>
      <a:lvl9pPr marL="3886200" indent="-228600" algn="l" rtl="0" eaLnBrk="1" fontAlgn="base" hangingPunct="1">
        <a:spcBef>
          <a:spcPct val="20000"/>
        </a:spcBef>
        <a:spcAft>
          <a:spcPct val="0"/>
        </a:spcAft>
        <a:buFont typeface="Wingdings" panose="05000000000000000000" pitchFamily="2" charset="2"/>
        <a:buChar char="»"/>
        <a:defRPr sz="2000">
          <a:solidFill>
            <a:schemeClr val="tx1"/>
          </a:solidFill>
          <a:latin typeface="+mn-lt"/>
        </a:defRPr>
      </a:lvl9pPr>
    </p:bodyStyle>
    <p:other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050" name="Object 27"/>
          <p:cNvGraphicFramePr>
            <a:graphicFrameLocks noChangeAspect="1"/>
          </p:cNvGraphicFramePr>
          <p:nvPr/>
        </p:nvGraphicFramePr>
        <p:xfrm>
          <a:off x="0" y="0"/>
          <a:ext cx="9144000" cy="900113"/>
        </p:xfrm>
        <a:graphic>
          <a:graphicData uri="http://schemas.openxmlformats.org/presentationml/2006/ole">
            <mc:AlternateContent xmlns:mc="http://schemas.openxmlformats.org/markup-compatibility/2006">
              <mc:Choice xmlns:v="urn:schemas-microsoft-com:vml" Requires="v">
                <p:oleObj spid="_x0000_s3084" r:id="rId14" imgW="9563100" imgH="1600200" progId="Photoshop.Image.6">
                  <p:embed/>
                </p:oleObj>
              </mc:Choice>
              <mc:Fallback>
                <p:oleObj r:id="rId14" imgW="9563100" imgH="1600200" progId="Photoshop.Image.6">
                  <p:embed/>
                  <p:pic>
                    <p:nvPicPr>
                      <p:cNvPr id="0" name="图片 3075"/>
                      <p:cNvPicPr/>
                      <p:nvPr/>
                    </p:nvPicPr>
                    <p:blipFill>
                      <a:blip r:embed="rId15"/>
                      <a:stretch>
                        <a:fillRect/>
                      </a:stretch>
                    </p:blipFill>
                    <p:spPr>
                      <a:xfrm>
                        <a:off x="0" y="0"/>
                        <a:ext cx="9144000" cy="900113"/>
                      </a:xfrm>
                      <a:prstGeom prst="rect">
                        <a:avLst/>
                      </a:prstGeom>
                      <a:noFill/>
                      <a:ln w="38100">
                        <a:noFill/>
                        <a:miter/>
                      </a:ln>
                    </p:spPr>
                  </p:pic>
                </p:oleObj>
              </mc:Fallback>
            </mc:AlternateContent>
          </a:graphicData>
        </a:graphic>
      </p:graphicFrame>
      <p:sp>
        <p:nvSpPr>
          <p:cNvPr id="1027" name="Freeform 16"/>
          <p:cNvSpPr/>
          <p:nvPr/>
        </p:nvSpPr>
        <p:spPr bwMode="auto">
          <a:xfrm>
            <a:off x="-7937" y="211138"/>
            <a:ext cx="9151938" cy="1217613"/>
          </a:xfrm>
          <a:custGeom>
            <a:avLst/>
            <a:gdLst/>
            <a:ahLst/>
            <a:cxnLst>
              <a:cxn ang="0">
                <a:pos x="6" y="109"/>
              </a:cxn>
              <a:cxn ang="0">
                <a:pos x="1427" y="46"/>
              </a:cxn>
              <a:cxn ang="0">
                <a:pos x="4032" y="255"/>
              </a:cxn>
              <a:cxn ang="0">
                <a:pos x="5767" y="0"/>
              </a:cxn>
              <a:cxn ang="0">
                <a:pos x="5767" y="776"/>
              </a:cxn>
              <a:cxn ang="0">
                <a:pos x="4065" y="831"/>
              </a:cxn>
              <a:cxn ang="0">
                <a:pos x="1984" y="674"/>
              </a:cxn>
              <a:cxn ang="0">
                <a:pos x="14" y="995"/>
              </a:cxn>
              <a:cxn ang="0">
                <a:pos x="6" y="109"/>
              </a:cxn>
            </a:cxnLst>
            <a:rect l="0" t="0" r="r" b="b"/>
            <a:pathLst>
              <a:path w="5767" h="1021">
                <a:moveTo>
                  <a:pt x="6" y="109"/>
                </a:moveTo>
                <a:cubicBezTo>
                  <a:pt x="144" y="93"/>
                  <a:pt x="626" y="42"/>
                  <a:pt x="1427" y="46"/>
                </a:cubicBezTo>
                <a:cubicBezTo>
                  <a:pt x="2228" y="50"/>
                  <a:pt x="3321" y="224"/>
                  <a:pt x="4032" y="255"/>
                </a:cubicBezTo>
                <a:cubicBezTo>
                  <a:pt x="4742" y="286"/>
                  <a:pt x="5649" y="91"/>
                  <a:pt x="5767" y="0"/>
                </a:cubicBezTo>
                <a:lnTo>
                  <a:pt x="5767" y="776"/>
                </a:lnTo>
                <a:cubicBezTo>
                  <a:pt x="4948" y="879"/>
                  <a:pt x="4543" y="844"/>
                  <a:pt x="4065" y="831"/>
                </a:cubicBezTo>
                <a:cubicBezTo>
                  <a:pt x="3587" y="818"/>
                  <a:pt x="2973" y="694"/>
                  <a:pt x="1984" y="674"/>
                </a:cubicBezTo>
                <a:cubicBezTo>
                  <a:pt x="995" y="654"/>
                  <a:pt x="28" y="969"/>
                  <a:pt x="14" y="995"/>
                </a:cubicBezTo>
                <a:cubicBezTo>
                  <a:pt x="0" y="1021"/>
                  <a:pt x="6" y="255"/>
                  <a:pt x="6" y="109"/>
                </a:cubicBezTo>
                <a:close/>
              </a:path>
            </a:pathLst>
          </a:custGeom>
          <a:solidFill>
            <a:schemeClr val="accent1">
              <a:alpha val="40999"/>
            </a:schemeClr>
          </a:solidFill>
          <a:ln w="9525">
            <a:noFill/>
            <a:round/>
          </a:ln>
          <a:effec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28" name="Freeform 17"/>
          <p:cNvSpPr/>
          <p:nvPr/>
        </p:nvSpPr>
        <p:spPr bwMode="auto">
          <a:xfrm>
            <a:off x="-17462" y="400050"/>
            <a:ext cx="9158288" cy="754063"/>
          </a:xfrm>
          <a:custGeom>
            <a:avLst/>
            <a:gdLst/>
            <a:ahLst/>
            <a:cxnLst>
              <a:cxn ang="0">
                <a:pos x="20" y="109"/>
              </a:cxn>
              <a:cxn ang="0">
                <a:pos x="1442" y="3"/>
              </a:cxn>
              <a:cxn ang="0">
                <a:pos x="4150" y="148"/>
              </a:cxn>
              <a:cxn ang="0">
                <a:pos x="5771" y="37"/>
              </a:cxn>
              <a:cxn ang="0">
                <a:pos x="5771" y="557"/>
              </a:cxn>
              <a:cxn ang="0">
                <a:pos x="3942" y="592"/>
              </a:cxn>
              <a:cxn ang="0">
                <a:pos x="1839" y="456"/>
              </a:cxn>
              <a:cxn ang="0">
                <a:pos x="6" y="620"/>
              </a:cxn>
              <a:cxn ang="0">
                <a:pos x="20" y="109"/>
              </a:cxn>
            </a:cxnLst>
            <a:rect l="0" t="0" r="r" b="b"/>
            <a:pathLst>
              <a:path w="5771" h="634">
                <a:moveTo>
                  <a:pt x="20" y="109"/>
                </a:moveTo>
                <a:cubicBezTo>
                  <a:pt x="26" y="109"/>
                  <a:pt x="645" y="0"/>
                  <a:pt x="1442" y="3"/>
                </a:cubicBezTo>
                <a:cubicBezTo>
                  <a:pt x="2239" y="6"/>
                  <a:pt x="3443" y="123"/>
                  <a:pt x="4150" y="148"/>
                </a:cubicBezTo>
                <a:cubicBezTo>
                  <a:pt x="4858" y="173"/>
                  <a:pt x="5633" y="63"/>
                  <a:pt x="5771" y="37"/>
                </a:cubicBezTo>
                <a:lnTo>
                  <a:pt x="5771" y="557"/>
                </a:lnTo>
                <a:cubicBezTo>
                  <a:pt x="4926" y="634"/>
                  <a:pt x="4422" y="612"/>
                  <a:pt x="3942" y="592"/>
                </a:cubicBezTo>
                <a:cubicBezTo>
                  <a:pt x="3463" y="572"/>
                  <a:pt x="2588" y="450"/>
                  <a:pt x="1839" y="456"/>
                </a:cubicBezTo>
                <a:cubicBezTo>
                  <a:pt x="1182" y="455"/>
                  <a:pt x="0" y="618"/>
                  <a:pt x="6" y="620"/>
                </a:cubicBezTo>
                <a:cubicBezTo>
                  <a:pt x="12" y="621"/>
                  <a:pt x="14" y="109"/>
                  <a:pt x="20" y="109"/>
                </a:cubicBezTo>
                <a:close/>
              </a:path>
            </a:pathLst>
          </a:custGeom>
          <a:solidFill>
            <a:schemeClr val="accent1"/>
          </a:solidFill>
          <a:ln w="9525">
            <a:noFill/>
            <a:round/>
          </a:ln>
          <a:effec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nvGrpSpPr>
          <p:cNvPr id="2053" name="Group 5"/>
          <p:cNvGrpSpPr/>
          <p:nvPr/>
        </p:nvGrpSpPr>
        <p:grpSpPr>
          <a:xfrm>
            <a:off x="7740650" y="260350"/>
            <a:ext cx="387350" cy="274638"/>
            <a:chOff x="0" y="0"/>
            <a:chExt cx="288" cy="288"/>
          </a:xfrm>
        </p:grpSpPr>
        <p:sp>
          <p:nvSpPr>
            <p:cNvPr id="2065" name="Oval 19"/>
            <p:cNvSpPr>
              <a:spLocks noChangeArrowheads="1"/>
            </p:cNvSpPr>
            <p:nvPr/>
          </p:nvSpPr>
          <p:spPr bwMode="auto">
            <a:xfrm>
              <a:off x="0" y="0"/>
              <a:ext cx="288" cy="288"/>
            </a:xfrm>
            <a:prstGeom prst="ellipse">
              <a:avLst/>
            </a:prstGeom>
            <a:gradFill rotWithShape="1">
              <a:gsLst>
                <a:gs pos="0">
                  <a:srgbClr val="C7CEE9"/>
                </a:gs>
                <a:gs pos="100000">
                  <a:schemeClr val="tx2">
                    <a:alpha val="31000"/>
                  </a:scheme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66" name="Oval 20"/>
            <p:cNvSpPr>
              <a:spLocks noChangeArrowheads="1"/>
            </p:cNvSpPr>
            <p:nvPr/>
          </p:nvSpPr>
          <p:spPr bwMode="auto">
            <a:xfrm>
              <a:off x="0" y="0"/>
              <a:ext cx="192" cy="191"/>
            </a:xfrm>
            <a:prstGeom prst="ellipse">
              <a:avLst/>
            </a:prstGeom>
            <a:gradFill rotWithShape="1">
              <a:gsLst>
                <a:gs pos="0">
                  <a:schemeClr val="bg1"/>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grpSp>
        <p:nvGrpSpPr>
          <p:cNvPr id="2054" name="Group 8"/>
          <p:cNvGrpSpPr/>
          <p:nvPr/>
        </p:nvGrpSpPr>
        <p:grpSpPr>
          <a:xfrm>
            <a:off x="8153400" y="39688"/>
            <a:ext cx="609600" cy="444500"/>
            <a:chOff x="0" y="0"/>
            <a:chExt cx="576" cy="576"/>
          </a:xfrm>
        </p:grpSpPr>
        <p:sp>
          <p:nvSpPr>
            <p:cNvPr id="2063" name="Oval 22"/>
            <p:cNvSpPr>
              <a:spLocks noChangeArrowheads="1"/>
            </p:cNvSpPr>
            <p:nvPr/>
          </p:nvSpPr>
          <p:spPr bwMode="auto">
            <a:xfrm>
              <a:off x="0" y="0"/>
              <a:ext cx="576" cy="576"/>
            </a:xfrm>
            <a:prstGeom prst="ellipse">
              <a:avLst/>
            </a:prstGeom>
            <a:solidFill>
              <a:schemeClr val="accent1">
                <a:alpha val="52940"/>
              </a:schemeClr>
            </a:soli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64" name="Oval 23"/>
            <p:cNvSpPr>
              <a:spLocks noChangeArrowheads="1"/>
            </p:cNvSpPr>
            <p:nvPr/>
          </p:nvSpPr>
          <p:spPr bwMode="auto">
            <a:xfrm>
              <a:off x="0" y="97"/>
              <a:ext cx="480" cy="383"/>
            </a:xfrm>
            <a:prstGeom prst="ellipse">
              <a:avLst/>
            </a:prstGeom>
            <a:gradFill rotWithShape="1">
              <a:gsLst>
                <a:gs pos="0">
                  <a:schemeClr val="bg1"/>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grpSp>
        <p:nvGrpSpPr>
          <p:cNvPr id="2055" name="Group 11"/>
          <p:cNvGrpSpPr/>
          <p:nvPr/>
        </p:nvGrpSpPr>
        <p:grpSpPr>
          <a:xfrm>
            <a:off x="171450" y="614363"/>
            <a:ext cx="720725" cy="571500"/>
            <a:chOff x="0" y="0"/>
            <a:chExt cx="576" cy="576"/>
          </a:xfrm>
        </p:grpSpPr>
        <p:sp>
          <p:nvSpPr>
            <p:cNvPr id="2061" name="Oval 25"/>
            <p:cNvSpPr>
              <a:spLocks noChangeArrowheads="1"/>
            </p:cNvSpPr>
            <p:nvPr/>
          </p:nvSpPr>
          <p:spPr bwMode="auto">
            <a:xfrm>
              <a:off x="0" y="0"/>
              <a:ext cx="576" cy="576"/>
            </a:xfrm>
            <a:prstGeom prst="ellipse">
              <a:avLst/>
            </a:prstGeom>
            <a:solidFill>
              <a:schemeClr val="tx2">
                <a:alpha val="52940"/>
              </a:schemeClr>
            </a:soli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62" name="Oval 26"/>
            <p:cNvSpPr>
              <a:spLocks noChangeArrowheads="1"/>
            </p:cNvSpPr>
            <p:nvPr/>
          </p:nvSpPr>
          <p:spPr bwMode="auto">
            <a:xfrm>
              <a:off x="0" y="96"/>
              <a:ext cx="480" cy="384"/>
            </a:xfrm>
            <a:prstGeom prst="ellipse">
              <a:avLst/>
            </a:prstGeom>
            <a:gradFill rotWithShape="1">
              <a:gsLst>
                <a:gs pos="0">
                  <a:schemeClr val="bg1"/>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2056" name="Rectangle 3"/>
          <p:cNvSpPr>
            <a:spLocks noGrp="1"/>
          </p:cNvSpPr>
          <p:nvPr>
            <p:ph type="body" idx="1"/>
          </p:nvPr>
        </p:nvSpPr>
        <p:spPr>
          <a:xfrm>
            <a:off x="457200" y="1371600"/>
            <a:ext cx="8229600" cy="3373438"/>
          </a:xfrm>
          <a:prstGeom prst="rect">
            <a:avLst/>
          </a:prstGeom>
          <a:noFill/>
          <a:ln w="9525">
            <a:noFill/>
          </a:ln>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039" name="Rectangle 4"/>
          <p:cNvSpPr>
            <a:spLocks noGrp="1" noChangeArrowheads="1"/>
          </p:cNvSpPr>
          <p:nvPr>
            <p:ph type="dt" sz="half" idx="2"/>
          </p:nvPr>
        </p:nvSpPr>
        <p:spPr bwMode="auto">
          <a:xfrm>
            <a:off x="457200" y="4802188"/>
            <a:ext cx="2133600" cy="241300"/>
          </a:xfrm>
          <a:prstGeom prst="rect">
            <a:avLst/>
          </a:prstGeom>
          <a:noFill/>
          <a:ln w="9525">
            <a:noFill/>
            <a:miter lim="800000"/>
          </a:ln>
          <a:effectLst/>
        </p:spPr>
        <p:txBody>
          <a:bodyPr vert="horz" wrap="square" lIns="91440" tIns="45720" rIns="91440" bIns="45720" numCol="1" anchor="t" anchorCtr="0" compatLnSpc="1"/>
          <a:lstStyle>
            <a:lvl1pPr eaLnBrk="1" fontAlgn="auto" hangingPunct="1">
              <a:spcBef>
                <a:spcPts val="0"/>
              </a:spcBef>
              <a:spcAft>
                <a:spcPts val="0"/>
              </a:spcAft>
              <a:buFont typeface="Arial" panose="020B0604020202020204" pitchFamily="34" charset="0"/>
              <a:buNone/>
              <a:defRPr sz="1400">
                <a:latin typeface="Arial" panose="020B0604020202020204" pitchFamily="34" charset="0"/>
                <a:ea typeface="宋体"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40" name="Rectangle 5"/>
          <p:cNvSpPr>
            <a:spLocks noGrp="1" noChangeArrowheads="1"/>
          </p:cNvSpPr>
          <p:nvPr>
            <p:ph type="ftr" sz="quarter" idx="3"/>
          </p:nvPr>
        </p:nvSpPr>
        <p:spPr bwMode="auto">
          <a:xfrm>
            <a:off x="3124200" y="4802188"/>
            <a:ext cx="2895600" cy="241300"/>
          </a:xfrm>
          <a:prstGeom prst="rect">
            <a:avLst/>
          </a:prstGeom>
          <a:noFill/>
          <a:ln w="9525">
            <a:noFill/>
            <a:miter lim="800000"/>
          </a:ln>
          <a:effectLst/>
        </p:spPr>
        <p:txBody>
          <a:bodyPr vert="horz" wrap="square" lIns="91440" tIns="45720" rIns="91440" bIns="45720" numCol="1" anchor="t" anchorCtr="0" compatLnSpc="1"/>
          <a:lstStyle>
            <a:lvl1pPr algn="ctr" eaLnBrk="1" fontAlgn="auto" hangingPunct="1">
              <a:spcBef>
                <a:spcPts val="0"/>
              </a:spcBef>
              <a:spcAft>
                <a:spcPts val="0"/>
              </a:spcAft>
              <a:buFont typeface="Arial" panose="020B0604020202020204" pitchFamily="34" charset="0"/>
              <a:buNone/>
              <a:defRPr sz="1400">
                <a:latin typeface="Arial" panose="020B0604020202020204" pitchFamily="34" charset="0"/>
                <a:ea typeface="宋体" panose="02010600030101010101" pitchFamily="2" charset="-122"/>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41" name="Rectangle 6"/>
          <p:cNvSpPr>
            <a:spLocks noGrp="1" noChangeArrowheads="1"/>
          </p:cNvSpPr>
          <p:nvPr>
            <p:ph type="sldNum" sz="quarter" idx="4"/>
          </p:nvPr>
        </p:nvSpPr>
        <p:spPr bwMode="auto">
          <a:xfrm>
            <a:off x="6553200" y="4802188"/>
            <a:ext cx="2133600" cy="241300"/>
          </a:xfrm>
          <a:prstGeom prst="rect">
            <a:avLst/>
          </a:prstGeom>
          <a:noFill/>
          <a:ln w="9525">
            <a:noFill/>
            <a:miter lim="800000"/>
          </a:ln>
          <a:effectLst/>
        </p:spPr>
        <p:txBody>
          <a:bodyPr vert="horz" wrap="square" lIns="91440" tIns="45720" rIns="91440" bIns="45720" numCol="1" anchor="t" anchorCtr="0" compatLnSpc="1"/>
          <a:lstStyle>
            <a:lvl1pPr algn="r" eaLnBrk="1" fontAlgn="auto" hangingPunct="1">
              <a:spcBef>
                <a:spcPts val="0"/>
              </a:spcBef>
              <a:spcAft>
                <a:spcPts val="0"/>
              </a:spcAft>
              <a:defRPr sz="1400">
                <a:latin typeface="+mn-lt"/>
                <a:ea typeface="宋体" panose="02010600030101010101" pitchFamily="2" charset="-122"/>
              </a:defRPr>
            </a:lvl1pPr>
          </a:lstStyle>
          <a:p>
            <a:pPr marL="0" marR="0" lvl="0" indent="0" algn="r" defTabSz="914400" rtl="0" eaLnBrk="1" fontAlgn="auto" latinLnBrk="0" hangingPunct="1">
              <a:lnSpc>
                <a:spcPct val="100000"/>
              </a:lnSpc>
              <a:spcBef>
                <a:spcPts val="0"/>
              </a:spcBef>
              <a:spcAft>
                <a:spcPts val="0"/>
              </a:spcAft>
              <a:buClrTx/>
              <a:buSzTx/>
              <a:buFontTx/>
              <a:buNone/>
              <a:defRPr/>
            </a:pPr>
            <a:fld id="{59318220-17B9-4790-B55B-01587B056DBD}" type="slidenum">
              <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2060" name="Rectangle 2"/>
          <p:cNvSpPr>
            <a:spLocks noGrp="1"/>
          </p:cNvSpPr>
          <p:nvPr>
            <p:ph type="title"/>
          </p:nvPr>
        </p:nvSpPr>
        <p:spPr>
          <a:xfrm>
            <a:off x="914400" y="514350"/>
            <a:ext cx="7391400" cy="422275"/>
          </a:xfrm>
          <a:prstGeom prst="rect">
            <a:avLst/>
          </a:prstGeom>
          <a:noFill/>
          <a:ln w="9525">
            <a:noFill/>
          </a:ln>
        </p:spPr>
        <p:txBody>
          <a:bodyPr anchor="ctr"/>
          <a:lstStyle/>
          <a:p>
            <a:pPr lvl="0"/>
            <a:r>
              <a:rPr lang="zh-CN" altLang="en-US" dirty="0"/>
              <a:t>单击此处编辑母版标题样式</a:t>
            </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ctr" rtl="0" eaLnBrk="0" fontAlgn="base" hangingPunct="0">
        <a:spcBef>
          <a:spcPct val="0"/>
        </a:spcBef>
        <a:spcAft>
          <a:spcPct val="0"/>
        </a:spcAft>
        <a:defRPr sz="3600" b="1">
          <a:solidFill>
            <a:schemeClr val="bg1"/>
          </a:solidFill>
          <a:latin typeface="+mj-lt"/>
          <a:ea typeface="+mj-ea"/>
          <a:cs typeface="+mj-cs"/>
        </a:defRPr>
      </a:lvl1pPr>
      <a:lvl2pPr algn="ctr" rtl="0" eaLnBrk="0" fontAlgn="base" hangingPunct="0">
        <a:spcBef>
          <a:spcPct val="0"/>
        </a:spcBef>
        <a:spcAft>
          <a:spcPct val="0"/>
        </a:spcAft>
        <a:defRPr sz="3600" b="1">
          <a:solidFill>
            <a:schemeClr val="bg1"/>
          </a:solidFill>
          <a:latin typeface="Arial" panose="020B0604020202020204" pitchFamily="34" charset="0"/>
        </a:defRPr>
      </a:lvl2pPr>
      <a:lvl3pPr algn="ctr" rtl="0" eaLnBrk="0" fontAlgn="base" hangingPunct="0">
        <a:spcBef>
          <a:spcPct val="0"/>
        </a:spcBef>
        <a:spcAft>
          <a:spcPct val="0"/>
        </a:spcAft>
        <a:defRPr sz="3600" b="1">
          <a:solidFill>
            <a:schemeClr val="bg1"/>
          </a:solidFill>
          <a:latin typeface="Arial" panose="020B0604020202020204" pitchFamily="34" charset="0"/>
        </a:defRPr>
      </a:lvl3pPr>
      <a:lvl4pPr algn="ctr" rtl="0" eaLnBrk="0" fontAlgn="base" hangingPunct="0">
        <a:spcBef>
          <a:spcPct val="0"/>
        </a:spcBef>
        <a:spcAft>
          <a:spcPct val="0"/>
        </a:spcAft>
        <a:defRPr sz="3600" b="1">
          <a:solidFill>
            <a:schemeClr val="bg1"/>
          </a:solidFill>
          <a:latin typeface="Arial" panose="020B0604020202020204" pitchFamily="34" charset="0"/>
        </a:defRPr>
      </a:lvl4pPr>
      <a:lvl5pPr algn="ctr" rtl="0" eaLnBrk="0" fontAlgn="base" hangingPunct="0">
        <a:spcBef>
          <a:spcPct val="0"/>
        </a:spcBef>
        <a:spcAft>
          <a:spcPct val="0"/>
        </a:spcAft>
        <a:defRPr sz="3600" b="1">
          <a:solidFill>
            <a:schemeClr val="bg1"/>
          </a:solidFill>
          <a:latin typeface="Arial" panose="020B0604020202020204" pitchFamily="34" charset="0"/>
        </a:defRPr>
      </a:lvl5pPr>
      <a:lvl6pPr marL="457200" algn="ctr" rtl="0" eaLnBrk="1" fontAlgn="base" hangingPunct="1">
        <a:spcBef>
          <a:spcPct val="0"/>
        </a:spcBef>
        <a:spcAft>
          <a:spcPct val="0"/>
        </a:spcAft>
        <a:defRPr sz="3600" b="1">
          <a:solidFill>
            <a:schemeClr val="bg1"/>
          </a:solidFill>
          <a:latin typeface="Arial" panose="020B0604020202020204" pitchFamily="34" charset="0"/>
        </a:defRPr>
      </a:lvl6pPr>
      <a:lvl7pPr marL="914400" algn="ctr" rtl="0" eaLnBrk="1" fontAlgn="base" hangingPunct="1">
        <a:spcBef>
          <a:spcPct val="0"/>
        </a:spcBef>
        <a:spcAft>
          <a:spcPct val="0"/>
        </a:spcAft>
        <a:defRPr sz="3600" b="1">
          <a:solidFill>
            <a:schemeClr val="bg1"/>
          </a:solidFill>
          <a:latin typeface="Arial" panose="020B0604020202020204" pitchFamily="34" charset="0"/>
        </a:defRPr>
      </a:lvl7pPr>
      <a:lvl8pPr marL="1371600" algn="ctr" rtl="0" eaLnBrk="1" fontAlgn="base" hangingPunct="1">
        <a:spcBef>
          <a:spcPct val="0"/>
        </a:spcBef>
        <a:spcAft>
          <a:spcPct val="0"/>
        </a:spcAft>
        <a:defRPr sz="3600" b="1">
          <a:solidFill>
            <a:schemeClr val="bg1"/>
          </a:solidFill>
          <a:latin typeface="Arial" panose="020B0604020202020204" pitchFamily="34" charset="0"/>
        </a:defRPr>
      </a:lvl8pPr>
      <a:lvl9pPr marL="1828800" algn="ctr" rtl="0" eaLnBrk="1" fontAlgn="base" hangingPunct="1">
        <a:spcBef>
          <a:spcPct val="0"/>
        </a:spcBef>
        <a:spcAft>
          <a:spcPct val="0"/>
        </a:spcAft>
        <a:defRPr sz="3600" b="1">
          <a:solidFill>
            <a:schemeClr val="bg1"/>
          </a:solidFill>
          <a:latin typeface="Arial" panose="020B0604020202020204" pitchFamily="34" charset="0"/>
        </a:defRPr>
      </a:lvl9pPr>
    </p:titleStyle>
    <p:bodyStyle>
      <a:lvl1pPr marL="341630" indent="-341630" algn="l" rtl="0" eaLnBrk="0" fontAlgn="base" hangingPunct="0">
        <a:spcBef>
          <a:spcPct val="20000"/>
        </a:spcBef>
        <a:spcAft>
          <a:spcPct val="0"/>
        </a:spcAft>
        <a:buClr>
          <a:schemeClr val="hlink"/>
        </a:buClr>
        <a:buFont typeface="Wingdings" panose="05000000000000000000" pitchFamily="2" charset="2"/>
        <a:buChar char="v"/>
        <a:defRPr sz="2700">
          <a:solidFill>
            <a:schemeClr val="tx1"/>
          </a:solidFill>
          <a:latin typeface="+mn-lt"/>
          <a:ea typeface="+mn-ea"/>
          <a:cs typeface="+mn-cs"/>
        </a:defRPr>
      </a:lvl1pPr>
      <a:lvl2pPr marL="741680" indent="-284480" algn="l" rtl="0" eaLnBrk="0" fontAlgn="base" hangingPunct="0">
        <a:spcBef>
          <a:spcPct val="20000"/>
        </a:spcBef>
        <a:spcAft>
          <a:spcPct val="0"/>
        </a:spcAft>
        <a:buClr>
          <a:schemeClr val="hlink"/>
        </a:buClr>
        <a:buFont typeface="Wingdings" panose="05000000000000000000" pitchFamily="2" charset="2"/>
        <a:buChar char="§"/>
        <a:defRPr sz="2400">
          <a:solidFill>
            <a:schemeClr val="tx1"/>
          </a:solidFill>
          <a:latin typeface="+mn-lt"/>
        </a:defRPr>
      </a:lvl2pPr>
      <a:lvl3pPr marL="1141730" indent="-227330" algn="l" rtl="0" eaLnBrk="0" fontAlgn="base" hangingPunct="0">
        <a:spcBef>
          <a:spcPct val="20000"/>
        </a:spcBef>
        <a:spcAft>
          <a:spcPct val="0"/>
        </a:spcAft>
        <a:buClr>
          <a:schemeClr val="hlink"/>
        </a:buClr>
        <a:buFont typeface="Wingdings" panose="05000000000000000000" pitchFamily="2" charset="2"/>
        <a:buChar char="•"/>
        <a:defRPr sz="2100">
          <a:solidFill>
            <a:schemeClr val="tx1"/>
          </a:solidFill>
          <a:latin typeface="+mn-lt"/>
        </a:defRPr>
      </a:lvl3pPr>
      <a:lvl4pPr marL="1598930" indent="-227330" algn="l" rtl="0" eaLnBrk="0" fontAlgn="base" hangingPunct="0">
        <a:spcBef>
          <a:spcPct val="20000"/>
        </a:spcBef>
        <a:spcAft>
          <a:spcPct val="0"/>
        </a:spcAft>
        <a:buFont typeface="Wingdings" panose="05000000000000000000" pitchFamily="2" charset="2"/>
        <a:buChar char="–"/>
        <a:defRPr sz="1900">
          <a:solidFill>
            <a:schemeClr val="tx1"/>
          </a:solidFill>
          <a:latin typeface="+mn-lt"/>
        </a:defRPr>
      </a:lvl4pPr>
      <a:lvl5pPr marL="2056130" indent="-227330" algn="l" rtl="0" eaLnBrk="0" fontAlgn="base" hangingPunct="0">
        <a:spcBef>
          <a:spcPct val="20000"/>
        </a:spcBef>
        <a:spcAft>
          <a:spcPct val="0"/>
        </a:spcAft>
        <a:buFont typeface="Wingdings" panose="05000000000000000000" pitchFamily="2" charset="2"/>
        <a:buChar char="»"/>
        <a:defRPr sz="1900">
          <a:solidFill>
            <a:schemeClr val="tx1"/>
          </a:solidFill>
          <a:latin typeface="+mn-lt"/>
        </a:defRPr>
      </a:lvl5pPr>
      <a:lvl6pPr marL="2514600" indent="-228600" algn="l" rtl="0" eaLnBrk="1" fontAlgn="base" hangingPunct="1">
        <a:spcBef>
          <a:spcPct val="20000"/>
        </a:spcBef>
        <a:spcAft>
          <a:spcPct val="0"/>
        </a:spcAft>
        <a:buFont typeface="Wingdings" panose="05000000000000000000" pitchFamily="2" charset="2"/>
        <a:buChar char="»"/>
        <a:defRPr sz="2000">
          <a:solidFill>
            <a:schemeClr val="tx1"/>
          </a:solidFill>
          <a:latin typeface="+mn-lt"/>
        </a:defRPr>
      </a:lvl6pPr>
      <a:lvl7pPr marL="2971800" indent="-228600" algn="l" rtl="0" eaLnBrk="1" fontAlgn="base" hangingPunct="1">
        <a:spcBef>
          <a:spcPct val="20000"/>
        </a:spcBef>
        <a:spcAft>
          <a:spcPct val="0"/>
        </a:spcAft>
        <a:buFont typeface="Wingdings" panose="05000000000000000000" pitchFamily="2" charset="2"/>
        <a:buChar char="»"/>
        <a:defRPr sz="2000">
          <a:solidFill>
            <a:schemeClr val="tx1"/>
          </a:solidFill>
          <a:latin typeface="+mn-lt"/>
        </a:defRPr>
      </a:lvl7pPr>
      <a:lvl8pPr marL="3429000" indent="-228600" algn="l" rtl="0" eaLnBrk="1" fontAlgn="base" hangingPunct="1">
        <a:spcBef>
          <a:spcPct val="20000"/>
        </a:spcBef>
        <a:spcAft>
          <a:spcPct val="0"/>
        </a:spcAft>
        <a:buFont typeface="Wingdings" panose="05000000000000000000" pitchFamily="2" charset="2"/>
        <a:buChar char="»"/>
        <a:defRPr sz="2000">
          <a:solidFill>
            <a:schemeClr val="tx1"/>
          </a:solidFill>
          <a:latin typeface="+mn-lt"/>
        </a:defRPr>
      </a:lvl8pPr>
      <a:lvl9pPr marL="3886200" indent="-228600" algn="l" rtl="0" eaLnBrk="1" fontAlgn="base" hangingPunct="1">
        <a:spcBef>
          <a:spcPct val="20000"/>
        </a:spcBef>
        <a:spcAft>
          <a:spcPct val="0"/>
        </a:spcAft>
        <a:buFont typeface="Wingdings" panose="05000000000000000000" pitchFamily="2" charset="2"/>
        <a:buChar char="»"/>
        <a:defRPr sz="2000">
          <a:solidFill>
            <a:schemeClr val="tx1"/>
          </a:solidFill>
          <a:latin typeface="+mn-lt"/>
        </a:defRPr>
      </a:lvl9pPr>
    </p:bodyStyle>
    <p:other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p:cNvSpPr>
          <p:nvPr>
            <p:ph type="title"/>
          </p:nvPr>
        </p:nvSpPr>
        <p:spPr>
          <a:xfrm>
            <a:off x="457200" y="206375"/>
            <a:ext cx="8229600" cy="855663"/>
          </a:xfrm>
          <a:prstGeom prst="rect">
            <a:avLst/>
          </a:prstGeom>
          <a:noFill/>
          <a:ln w="9525">
            <a:noFill/>
          </a:ln>
        </p:spPr>
        <p:txBody>
          <a:bodyPr anchor="ctr"/>
          <a:lstStyle/>
          <a:p>
            <a:pPr lvl="0"/>
            <a:r>
              <a:rPr lang="zh-CN" altLang="en-US" dirty="0"/>
              <a:t>单击此处编辑母版标题样式</a:t>
            </a:r>
          </a:p>
        </p:txBody>
      </p:sp>
      <p:sp>
        <p:nvSpPr>
          <p:cNvPr id="3075" name="Rectangle 3"/>
          <p:cNvSpPr>
            <a:spLocks noGrp="1"/>
          </p:cNvSpPr>
          <p:nvPr>
            <p:ph type="body" idx="1"/>
          </p:nvPr>
        </p:nvSpPr>
        <p:spPr>
          <a:xfrm>
            <a:off x="457200" y="1200150"/>
            <a:ext cx="8229600" cy="3395663"/>
          </a:xfrm>
          <a:prstGeom prst="rect">
            <a:avLst/>
          </a:prstGeom>
          <a:noFill/>
          <a:ln w="9525">
            <a:noFill/>
          </a:ln>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028" name="Rectangle 4"/>
          <p:cNvSpPr>
            <a:spLocks noGrp="1" noChangeArrowheads="1"/>
          </p:cNvSpPr>
          <p:nvPr>
            <p:ph type="dt" sz="half" idx="2"/>
          </p:nvPr>
        </p:nvSpPr>
        <p:spPr bwMode="auto">
          <a:xfrm>
            <a:off x="457200" y="4684713"/>
            <a:ext cx="2133600" cy="358775"/>
          </a:xfrm>
          <a:prstGeom prst="rect">
            <a:avLst/>
          </a:prstGeom>
          <a:noFill/>
          <a:ln w="9525">
            <a:noFill/>
            <a:miter lim="800000"/>
          </a:ln>
          <a:effectLst/>
        </p:spPr>
        <p:txBody>
          <a:bodyPr vert="horz" wrap="square" lIns="91440" tIns="45720" rIns="91440" bIns="45720" numCol="1" anchor="t" anchorCtr="0" compatLnSpc="1"/>
          <a:lstStyle>
            <a:lvl1pPr>
              <a:defRPr sz="1400">
                <a:latin typeface="Arial" panose="020B0604020202020204" pitchFamily="34" charset="0"/>
                <a:ea typeface="宋体" panose="02010600030101010101" pitchFamily="2" charset="-122"/>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29" name="Rectangle 5"/>
          <p:cNvSpPr>
            <a:spLocks noGrp="1" noChangeArrowheads="1"/>
          </p:cNvSpPr>
          <p:nvPr>
            <p:ph type="ftr" sz="quarter" idx="3"/>
          </p:nvPr>
        </p:nvSpPr>
        <p:spPr bwMode="auto">
          <a:xfrm>
            <a:off x="3124200" y="4684713"/>
            <a:ext cx="2895600" cy="358775"/>
          </a:xfrm>
          <a:prstGeom prst="rect">
            <a:avLst/>
          </a:prstGeom>
          <a:noFill/>
          <a:ln w="9525">
            <a:noFill/>
            <a:miter lim="800000"/>
          </a:ln>
          <a:effectLst/>
        </p:spPr>
        <p:txBody>
          <a:bodyPr vert="horz" wrap="square" lIns="91440" tIns="45720" rIns="91440" bIns="45720" numCol="1" anchor="t" anchorCtr="0" compatLnSpc="1"/>
          <a:lstStyle>
            <a:lvl1pPr algn="ctr">
              <a:defRPr sz="1400">
                <a:latin typeface="Arial" panose="020B0604020202020204" pitchFamily="34" charset="0"/>
                <a:ea typeface="宋体" panose="02010600030101010101" pitchFamily="2" charset="-122"/>
              </a:defRPr>
            </a:lvl1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30" name="Rectangle 6"/>
          <p:cNvSpPr>
            <a:spLocks noGrp="1" noChangeArrowheads="1"/>
          </p:cNvSpPr>
          <p:nvPr>
            <p:ph type="sldNum" sz="quarter" idx="4"/>
          </p:nvPr>
        </p:nvSpPr>
        <p:spPr bwMode="auto">
          <a:xfrm>
            <a:off x="6553200" y="4684713"/>
            <a:ext cx="2133600" cy="358775"/>
          </a:xfrm>
          <a:prstGeom prst="rect">
            <a:avLst/>
          </a:prstGeom>
          <a:noFill/>
          <a:ln w="9525">
            <a:noFill/>
            <a:miter lim="800000"/>
          </a:ln>
          <a:effectLst/>
        </p:spPr>
        <p:txBody>
          <a:bodyPr vert="horz" wrap="square" lIns="91440" tIns="45720" rIns="91440" bIns="45720" numCol="1" anchor="t" anchorCtr="0" compatLnSpc="1"/>
          <a:lstStyle>
            <a:lvl1pPr algn="r">
              <a:defRPr sz="1400"/>
            </a:lvl1pPr>
          </a:lstStyle>
          <a:p>
            <a:pPr marL="0" marR="0" lvl="0" indent="0" algn="r" defTabSz="914400" rtl="0" eaLnBrk="0" fontAlgn="base" latinLnBrk="0" hangingPunct="0">
              <a:lnSpc>
                <a:spcPct val="100000"/>
              </a:lnSpc>
              <a:spcBef>
                <a:spcPct val="0"/>
              </a:spcBef>
              <a:spcAft>
                <a:spcPct val="0"/>
              </a:spcAft>
              <a:buClrTx/>
              <a:buSzTx/>
              <a:buFontTx/>
              <a:buNone/>
              <a:defRPr/>
            </a:pPr>
            <a:fld id="{16371D1D-0150-43D4-87A0-5194FA364A28}" type="slidenum">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eaLnBrk="1" fontAlgn="base" hangingPunct="1">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eaLnBrk="1" fontAlgn="base" hangingPunct="1">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eaLnBrk="1" fontAlgn="base" hangingPunct="1">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eaLnBrk="1" fontAlgn="base" hangingPunct="1">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p:cNvSpPr>
            <a:spLocks noGrp="1"/>
          </p:cNvSpPr>
          <p:nvPr>
            <p:ph type="title"/>
          </p:nvPr>
        </p:nvSpPr>
        <p:spPr>
          <a:xfrm>
            <a:off x="457200" y="638175"/>
            <a:ext cx="8229600" cy="814388"/>
          </a:xfrm>
        </p:spPr>
        <p:txBody>
          <a:bodyPr vert="horz" wrap="square" lIns="91440" tIns="45720" rIns="91440" bIns="45720" anchor="ctr"/>
          <a:lstStyle/>
          <a:p>
            <a:pPr eaLnBrk="1" hangingPunct="1"/>
            <a:r>
              <a:rPr lang="zh-CN" altLang="en-US" sz="4800" dirty="0">
                <a:latin typeface="黑体" panose="02010609060101010101" pitchFamily="49" charset="-122"/>
                <a:ea typeface="黑体" panose="02010609060101010101" pitchFamily="49" charset="-122"/>
              </a:rPr>
              <a:t>第六章 课程与教学目标</a:t>
            </a:r>
          </a:p>
        </p:txBody>
      </p:sp>
      <p:pic>
        <p:nvPicPr>
          <p:cNvPr id="18435" name="内容占位符 3"/>
          <p:cNvPicPr>
            <a:picLocks noGrp="1" noChangeAspect="1"/>
          </p:cNvPicPr>
          <p:nvPr>
            <p:ph idx="1"/>
          </p:nvPr>
        </p:nvPicPr>
        <p:blipFill>
          <a:blip r:embed="rId2"/>
          <a:srcRect/>
          <a:stretch>
            <a:fillRect/>
          </a:stretch>
        </p:blipFill>
        <p:spPr>
          <a:xfrm>
            <a:off x="2009775" y="2097088"/>
            <a:ext cx="5124450" cy="2913062"/>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434"/>
                                        </p:tgtEl>
                                        <p:attrNameLst>
                                          <p:attrName>style.visibility</p:attrName>
                                        </p:attrNameLst>
                                      </p:cBhvr>
                                      <p:to>
                                        <p:strVal val="visible"/>
                                      </p:to>
                                    </p:set>
                                    <p:anim calcmode="lin" valueType="num">
                                      <p:cBhvr additive="base">
                                        <p:cTn id="7" dur="500" fill="hold"/>
                                        <p:tgtEl>
                                          <p:spTgt spid="18434"/>
                                        </p:tgtEl>
                                        <p:attrNameLst>
                                          <p:attrName>ppt_x</p:attrName>
                                        </p:attrNameLst>
                                      </p:cBhvr>
                                      <p:tavLst>
                                        <p:tav tm="0">
                                          <p:val>
                                            <p:strVal val="#ppt_x"/>
                                          </p:val>
                                        </p:tav>
                                        <p:tav tm="100000">
                                          <p:val>
                                            <p:strVal val="#ppt_x"/>
                                          </p:val>
                                        </p:tav>
                                      </p:tavLst>
                                    </p:anim>
                                    <p:anim calcmode="lin" valueType="num">
                                      <p:cBhvr additive="base">
                                        <p:cTn id="8" dur="500" fill="hold"/>
                                        <p:tgtEl>
                                          <p:spTgt spid="1843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8435"/>
                                        </p:tgtEl>
                                        <p:attrNameLst>
                                          <p:attrName>style.visibility</p:attrName>
                                        </p:attrNameLst>
                                      </p:cBhvr>
                                      <p:to>
                                        <p:strVal val="visible"/>
                                      </p:to>
                                    </p:set>
                                    <p:anim calcmode="lin" valueType="num">
                                      <p:cBhvr additive="base">
                                        <p:cTn id="13" dur="500" fill="hold"/>
                                        <p:tgtEl>
                                          <p:spTgt spid="18435"/>
                                        </p:tgtEl>
                                        <p:attrNameLst>
                                          <p:attrName>ppt_x</p:attrName>
                                        </p:attrNameLst>
                                      </p:cBhvr>
                                      <p:tavLst>
                                        <p:tav tm="0">
                                          <p:val>
                                            <p:strVal val="#ppt_x"/>
                                          </p:val>
                                        </p:tav>
                                        <p:tav tm="100000">
                                          <p:val>
                                            <p:strVal val="#ppt_x"/>
                                          </p:val>
                                        </p:tav>
                                      </p:tavLst>
                                    </p:anim>
                                    <p:anim calcmode="lin" valueType="num">
                                      <p:cBhvr additive="base">
                                        <p:cTn id="14" dur="500" fill="hold"/>
                                        <p:tgtEl>
                                          <p:spTgt spid="184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p:cNvSpPr>
          <p:nvPr>
            <p:ph type="title"/>
          </p:nvPr>
        </p:nvSpPr>
        <p:spPr>
          <a:xfrm>
            <a:off x="91440" y="662305"/>
            <a:ext cx="8675370" cy="855980"/>
          </a:xfrm>
        </p:spPr>
        <p:txBody>
          <a:bodyPr vert="horz" wrap="square" lIns="91440" tIns="45720" rIns="91440" bIns="45720" anchor="ctr"/>
          <a:lstStyle/>
          <a:p>
            <a:pPr eaLnBrk="1" hangingPunct="1"/>
            <a:r>
              <a:rPr lang="zh-CN" altLang="en-US" sz="4000" b="1" dirty="0">
                <a:solidFill>
                  <a:schemeClr val="tx1"/>
                </a:solidFill>
                <a:latin typeface="黑体" panose="02010609060101010101" pitchFamily="49" charset="-122"/>
                <a:ea typeface="黑体" panose="02010609060101010101" pitchFamily="49" charset="-122"/>
              </a:rPr>
              <a:t>一、行为取向的课程与教学目标</a:t>
            </a:r>
          </a:p>
        </p:txBody>
      </p:sp>
      <p:sp>
        <p:nvSpPr>
          <p:cNvPr id="37891" name="Rectangle 3"/>
          <p:cNvSpPr>
            <a:spLocks noGrp="1"/>
          </p:cNvSpPr>
          <p:nvPr>
            <p:ph idx="1"/>
          </p:nvPr>
        </p:nvSpPr>
        <p:spPr>
          <a:xfrm>
            <a:off x="860425" y="1735138"/>
            <a:ext cx="7331075" cy="3003550"/>
          </a:xfrm>
        </p:spPr>
        <p:txBody>
          <a:bodyPr vert="horz" wrap="square" lIns="91440" tIns="45720" rIns="91440" bIns="45720" anchor="t"/>
          <a:lstStyle/>
          <a:p>
            <a:pPr marL="0" indent="0" eaLnBrk="1" hangingPunct="1">
              <a:buNone/>
            </a:pPr>
            <a:r>
              <a:rPr lang="zh-CN" altLang="en-US" sz="3600" b="1" dirty="0">
                <a:ea typeface="黑体" panose="02010609060101010101" pitchFamily="49" charset="-122"/>
              </a:rPr>
              <a:t>（一）行为目标的含义与功能</a:t>
            </a:r>
          </a:p>
          <a:p>
            <a:pPr marL="0" indent="0" eaLnBrk="1" hangingPunct="1">
              <a:buNone/>
            </a:pPr>
            <a:r>
              <a:rPr lang="en-US" altLang="zh-CN" sz="2800" b="1" dirty="0">
                <a:latin typeface="黑体" panose="02010609060101010101" pitchFamily="49" charset="-122"/>
                <a:ea typeface="黑体" panose="02010609060101010101" pitchFamily="49" charset="-122"/>
              </a:rPr>
              <a:t>   </a:t>
            </a:r>
            <a:r>
              <a:rPr lang="en-US" altLang="zh-CN" sz="2000" b="1" dirty="0">
                <a:latin typeface="宋体" panose="02010600030101010101" pitchFamily="2" charset="-122"/>
                <a:ea typeface="宋体" panose="02010600030101010101" pitchFamily="2" charset="-122"/>
              </a:rPr>
              <a:t>简单地说行为取向的课程、教学目标就是期待的学生的学习结果。这一结果包括两个重要含义：</a:t>
            </a:r>
          </a:p>
          <a:p>
            <a:pPr marL="0" indent="0" eaLnBrk="1" hangingPunct="1">
              <a:buNone/>
            </a:pPr>
            <a:r>
              <a:rPr lang="en-US" altLang="zh-CN" sz="2000" b="1" dirty="0">
                <a:latin typeface="宋体" panose="02010600030101010101" pitchFamily="2" charset="-122"/>
                <a:ea typeface="宋体" panose="02010600030101010101" pitchFamily="2" charset="-122"/>
              </a:rPr>
              <a:t>    </a:t>
            </a:r>
            <a:r>
              <a:rPr lang="en-US" altLang="zh-CN" sz="2000" b="1" dirty="0" err="1">
                <a:latin typeface="宋体" panose="02010600030101010101" pitchFamily="2" charset="-122"/>
                <a:ea typeface="宋体" panose="02010600030101010101" pitchFamily="2" charset="-122"/>
              </a:rPr>
              <a:t>目标要着眼于学生的行为而不是教师的行为</a:t>
            </a:r>
            <a:r>
              <a:rPr lang="zh-CN" altLang="en-US" sz="2000" b="1" dirty="0">
                <a:latin typeface="宋体" panose="02010600030101010101" pitchFamily="2" charset="-122"/>
                <a:ea typeface="宋体" panose="02010600030101010101" pitchFamily="2" charset="-122"/>
              </a:rPr>
              <a:t>。</a:t>
            </a:r>
            <a:endParaRPr lang="en-US" altLang="zh-CN" sz="2000" b="1" dirty="0">
              <a:latin typeface="宋体" panose="02010600030101010101" pitchFamily="2" charset="-122"/>
              <a:ea typeface="宋体" panose="02010600030101010101" pitchFamily="2" charset="-122"/>
            </a:endParaRPr>
          </a:p>
          <a:p>
            <a:pPr marL="0" indent="0" eaLnBrk="1" hangingPunct="1">
              <a:buNone/>
            </a:pPr>
            <a:r>
              <a:rPr lang="zh-CN" altLang="en-US" sz="2000" b="1" dirty="0">
                <a:latin typeface="宋体" panose="02010600030101010101" pitchFamily="2" charset="-122"/>
                <a:ea typeface="宋体" panose="02010600030101010101" pitchFamily="2" charset="-122"/>
              </a:rPr>
              <a:t>    </a:t>
            </a:r>
            <a:r>
              <a:rPr lang="en-US" altLang="zh-CN" sz="2000" b="1" dirty="0" err="1">
                <a:latin typeface="宋体" panose="02010600030101010101" pitchFamily="2" charset="-122"/>
                <a:ea typeface="宋体" panose="02010600030101010101" pitchFamily="2" charset="-122"/>
              </a:rPr>
              <a:t>目标要描述学生的学习结果，而不是学生的学习过程</a:t>
            </a:r>
            <a:r>
              <a:rPr lang="en-US" altLang="zh-CN" sz="2000" b="1" dirty="0">
                <a:latin typeface="宋体" panose="02010600030101010101" pitchFamily="2" charset="-122"/>
                <a:ea typeface="宋体" panose="02010600030101010101" pitchFamily="2" charset="-122"/>
              </a:rPr>
              <a:t>。</a:t>
            </a:r>
          </a:p>
          <a:p>
            <a:pPr marL="0" indent="0" eaLnBrk="1" hangingPunct="1">
              <a:buNone/>
            </a:pPr>
            <a:r>
              <a:rPr lang="en-US" altLang="zh-CN" sz="2000" b="1" dirty="0">
                <a:latin typeface="宋体" panose="02010600030101010101" pitchFamily="2" charset="-122"/>
                <a:ea typeface="宋体" panose="02010600030101010101" pitchFamily="2" charset="-122"/>
              </a:rPr>
              <a:t>    </a:t>
            </a:r>
            <a:r>
              <a:rPr lang="zh-CN" altLang="en-US" sz="2000" b="1" dirty="0">
                <a:latin typeface="宋体" panose="02010600030101010101" pitchFamily="2" charset="-122"/>
                <a:ea typeface="宋体" panose="02010600030101010101" pitchFamily="2" charset="-122"/>
              </a:rPr>
              <a:t>目标具有导向功能、控制功能、激励功能、评价功能。</a:t>
            </a:r>
            <a:endParaRPr lang="en-US" altLang="zh-CN" sz="2000" b="1" dirty="0">
              <a:latin typeface="宋体" panose="02010600030101010101" pitchFamily="2" charset="-122"/>
              <a:ea typeface="宋体" panose="02010600030101010101" pitchFamily="2" charset="-122"/>
            </a:endParaRPr>
          </a:p>
          <a:p>
            <a:pPr marL="0" indent="0" eaLnBrk="1" hangingPunct="1">
              <a:buNone/>
            </a:pPr>
            <a:r>
              <a:rPr lang="en-US" altLang="zh-CN" sz="2000" b="1" dirty="0">
                <a:solidFill>
                  <a:srgbClr val="7030A0"/>
                </a:solidFill>
                <a:latin typeface="楷体" panose="02010609060101010101" pitchFamily="49" charset="-122"/>
                <a:ea typeface="楷体" panose="02010609060101010101" pitchFamily="49" charset="-122"/>
              </a:rPr>
              <a:t>                           </a:t>
            </a:r>
            <a:r>
              <a:rPr lang="zh-CN" altLang="en-US" sz="2000" b="1" dirty="0">
                <a:solidFill>
                  <a:srgbClr val="7030A0"/>
                </a:solidFill>
                <a:latin typeface="楷体" panose="02010609060101010101" pitchFamily="49" charset="-122"/>
                <a:ea typeface="楷体" panose="02010609060101010101" pitchFamily="49" charset="-122"/>
              </a:rPr>
              <a:t>（传统的课程与教学目标）</a:t>
            </a:r>
          </a:p>
          <a:p>
            <a:pPr marL="0" indent="0" eaLnBrk="1" hangingPunct="1">
              <a:buNone/>
            </a:pPr>
            <a:r>
              <a:rPr lang="zh-CN" altLang="en-US" sz="2800" b="1" dirty="0">
                <a:latin typeface="黑体" panose="02010609060101010101" pitchFamily="49" charset="-122"/>
                <a:ea typeface="黑体" panose="02010609060101010101" pitchFamily="49" charset="-122"/>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122"/>
                                        </p:tgtEl>
                                        <p:attrNameLst>
                                          <p:attrName>style.visibility</p:attrName>
                                        </p:attrNameLst>
                                      </p:cBhvr>
                                      <p:to>
                                        <p:strVal val="visible"/>
                                      </p:to>
                                    </p:set>
                                    <p:anim calcmode="lin" valueType="num">
                                      <p:cBhvr additive="base">
                                        <p:cTn id="7" dur="500" fill="hold"/>
                                        <p:tgtEl>
                                          <p:spTgt spid="5122"/>
                                        </p:tgtEl>
                                        <p:attrNameLst>
                                          <p:attrName>ppt_x</p:attrName>
                                        </p:attrNameLst>
                                      </p:cBhvr>
                                      <p:tavLst>
                                        <p:tav tm="0">
                                          <p:val>
                                            <p:strVal val="#ppt_x"/>
                                          </p:val>
                                        </p:tav>
                                        <p:tav tm="100000">
                                          <p:val>
                                            <p:strVal val="#ppt_x"/>
                                          </p:val>
                                        </p:tav>
                                      </p:tavLst>
                                    </p:anim>
                                    <p:anim calcmode="lin" valueType="num">
                                      <p:cBhvr additive="base">
                                        <p:cTn id="8" dur="500" fill="hold"/>
                                        <p:tgtEl>
                                          <p:spTgt spid="512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7891">
                                            <p:txEl>
                                              <p:pRg st="0" end="0"/>
                                            </p:txEl>
                                          </p:spTgt>
                                        </p:tgtEl>
                                        <p:attrNameLst>
                                          <p:attrName>style.visibility</p:attrName>
                                        </p:attrNameLst>
                                      </p:cBhvr>
                                      <p:to>
                                        <p:strVal val="visible"/>
                                      </p:to>
                                    </p:set>
                                    <p:anim calcmode="lin" valueType="num">
                                      <p:cBhvr additive="base">
                                        <p:cTn id="13" dur="500" fill="hold"/>
                                        <p:tgtEl>
                                          <p:spTgt spid="37891">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78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7891">
                                            <p:txEl>
                                              <p:pRg st="1" end="1"/>
                                            </p:txEl>
                                          </p:spTgt>
                                        </p:tgtEl>
                                        <p:attrNameLst>
                                          <p:attrName>style.visibility</p:attrName>
                                        </p:attrNameLst>
                                      </p:cBhvr>
                                      <p:to>
                                        <p:strVal val="visible"/>
                                      </p:to>
                                    </p:set>
                                    <p:anim calcmode="lin" valueType="num">
                                      <p:cBhvr additive="base">
                                        <p:cTn id="19" dur="500" fill="hold"/>
                                        <p:tgtEl>
                                          <p:spTgt spid="37891">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789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7891">
                                            <p:txEl>
                                              <p:pRg st="2" end="2"/>
                                            </p:txEl>
                                          </p:spTgt>
                                        </p:tgtEl>
                                        <p:attrNameLst>
                                          <p:attrName>style.visibility</p:attrName>
                                        </p:attrNameLst>
                                      </p:cBhvr>
                                      <p:to>
                                        <p:strVal val="visible"/>
                                      </p:to>
                                    </p:set>
                                    <p:anim calcmode="lin" valueType="num">
                                      <p:cBhvr additive="base">
                                        <p:cTn id="25" dur="500" fill="hold"/>
                                        <p:tgtEl>
                                          <p:spTgt spid="37891">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789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7891">
                                            <p:txEl>
                                              <p:pRg st="3" end="3"/>
                                            </p:txEl>
                                          </p:spTgt>
                                        </p:tgtEl>
                                        <p:attrNameLst>
                                          <p:attrName>style.visibility</p:attrName>
                                        </p:attrNameLst>
                                      </p:cBhvr>
                                      <p:to>
                                        <p:strVal val="visible"/>
                                      </p:to>
                                    </p:set>
                                    <p:anim calcmode="lin" valueType="num">
                                      <p:cBhvr additive="base">
                                        <p:cTn id="31" dur="500" fill="hold"/>
                                        <p:tgtEl>
                                          <p:spTgt spid="37891">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789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7891">
                                            <p:txEl>
                                              <p:pRg st="4" end="4"/>
                                            </p:txEl>
                                          </p:spTgt>
                                        </p:tgtEl>
                                        <p:attrNameLst>
                                          <p:attrName>style.visibility</p:attrName>
                                        </p:attrNameLst>
                                      </p:cBhvr>
                                      <p:to>
                                        <p:strVal val="visible"/>
                                      </p:to>
                                    </p:set>
                                    <p:anim calcmode="lin" valueType="num">
                                      <p:cBhvr additive="base">
                                        <p:cTn id="37" dur="500" fill="hold"/>
                                        <p:tgtEl>
                                          <p:spTgt spid="37891">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789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7891">
                                            <p:txEl>
                                              <p:pRg st="5" end="5"/>
                                            </p:txEl>
                                          </p:spTgt>
                                        </p:tgtEl>
                                        <p:attrNameLst>
                                          <p:attrName>style.visibility</p:attrName>
                                        </p:attrNameLst>
                                      </p:cBhvr>
                                      <p:to>
                                        <p:strVal val="visible"/>
                                      </p:to>
                                    </p:set>
                                    <p:anim calcmode="lin" valueType="num">
                                      <p:cBhvr additive="base">
                                        <p:cTn id="43" dur="500" fill="hold"/>
                                        <p:tgtEl>
                                          <p:spTgt spid="37891">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7891">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7891">
                                            <p:txEl>
                                              <p:pRg st="6" end="6"/>
                                            </p:txEl>
                                          </p:spTgt>
                                        </p:tgtEl>
                                        <p:attrNameLst>
                                          <p:attrName>style.visibility</p:attrName>
                                        </p:attrNameLst>
                                      </p:cBhvr>
                                      <p:to>
                                        <p:strVal val="visible"/>
                                      </p:to>
                                    </p:set>
                                    <p:anim calcmode="lin" valueType="num">
                                      <p:cBhvr additive="base">
                                        <p:cTn id="49" dur="500" fill="hold"/>
                                        <p:tgtEl>
                                          <p:spTgt spid="37891">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7891">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P spid="37891"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p:cNvSpPr>
          <p:nvPr>
            <p:ph type="title"/>
          </p:nvPr>
        </p:nvSpPr>
        <p:spPr>
          <a:xfrm>
            <a:off x="365761" y="459740"/>
            <a:ext cx="8469630" cy="620395"/>
          </a:xfrm>
        </p:spPr>
        <p:txBody>
          <a:bodyPr vert="horz" wrap="square" lIns="91440" tIns="45720" rIns="91440" bIns="45720" anchor="ctr"/>
          <a:lstStyle/>
          <a:p>
            <a:pPr eaLnBrk="1" hangingPunct="1"/>
            <a:r>
              <a:rPr lang="zh-CN" altLang="en-US" sz="3600" b="1" dirty="0">
                <a:ea typeface="黑体" panose="02010609060101010101" pitchFamily="49" charset="-122"/>
              </a:rPr>
              <a:t>（二）行为取向课程、教学目标的理论</a:t>
            </a:r>
          </a:p>
        </p:txBody>
      </p:sp>
      <p:sp>
        <p:nvSpPr>
          <p:cNvPr id="3" name="内容占位符 2"/>
          <p:cNvSpPr>
            <a:spLocks noGrp="1"/>
          </p:cNvSpPr>
          <p:nvPr>
            <p:ph idx="1"/>
          </p:nvPr>
        </p:nvSpPr>
        <p:spPr>
          <a:xfrm>
            <a:off x="484742" y="1080135"/>
            <a:ext cx="8293497" cy="3822371"/>
          </a:xfrm>
        </p:spPr>
        <p:txBody>
          <a:bodyPr/>
          <a:lstStyle/>
          <a:p>
            <a:endParaRPr lang="zh-CN" altLang="en-US" sz="2800" dirty="0">
              <a:latin typeface="黑体" panose="02010609060101010101" pitchFamily="49" charset="-122"/>
              <a:ea typeface="黑体" panose="02010609060101010101" pitchFamily="49" charset="-122"/>
            </a:endParaRPr>
          </a:p>
          <a:p>
            <a:r>
              <a:rPr lang="zh-CN" altLang="en-US" sz="2800" b="1" dirty="0">
                <a:latin typeface="黑体" panose="02010609060101010101" pitchFamily="49" charset="-122"/>
                <a:ea typeface="黑体" panose="02010609060101010101" pitchFamily="49" charset="-122"/>
              </a:rPr>
              <a:t> 1.泰勒的课程目标理论</a:t>
            </a:r>
          </a:p>
          <a:p>
            <a:r>
              <a:rPr lang="zh-CN" altLang="en-US" sz="2800" b="1" dirty="0">
                <a:latin typeface="黑体" panose="02010609060101010101" pitchFamily="49" charset="-122"/>
                <a:ea typeface="黑体" panose="02010609060101010101" pitchFamily="49" charset="-122"/>
              </a:rPr>
              <a:t>   泰勒认为课程目标必须指明课程结束后，学生身上所发生的变化。</a:t>
            </a:r>
          </a:p>
          <a:p>
            <a:r>
              <a:rPr lang="zh-CN" altLang="en-US" sz="2800" b="1" dirty="0">
                <a:latin typeface="黑体" panose="02010609060101010101" pitchFamily="49" charset="-122"/>
                <a:ea typeface="黑体" panose="02010609060101010101" pitchFamily="49" charset="-122"/>
              </a:rPr>
              <a:t>   他提出了课程目标的三个来源：对学习者本身的研究、对校外当代生活的研究、学科专家的建议。</a:t>
            </a:r>
            <a:endParaRPr lang="en-US" altLang="zh-CN" sz="2800" b="1" dirty="0">
              <a:latin typeface="黑体" panose="02010609060101010101" pitchFamily="49" charset="-122"/>
              <a:ea typeface="黑体" panose="02010609060101010101" pitchFamily="49" charset="-122"/>
            </a:endParaRPr>
          </a:p>
          <a:p>
            <a:r>
              <a:rPr lang="en-US" altLang="zh-CN" sz="2800" b="1" dirty="0">
                <a:latin typeface="黑体" panose="02010609060101010101" pitchFamily="49" charset="-122"/>
                <a:ea typeface="黑体" panose="02010609060101010101" pitchFamily="49" charset="-122"/>
              </a:rPr>
              <a:t>   </a:t>
            </a:r>
            <a:r>
              <a:rPr lang="zh-CN" altLang="en-US" sz="2800" b="1" dirty="0">
                <a:solidFill>
                  <a:srgbClr val="7030A0"/>
                </a:solidFill>
                <a:latin typeface="楷体" panose="02010609060101010101" pitchFamily="49" charset="-122"/>
                <a:ea typeface="楷体" panose="02010609060101010101" pitchFamily="49" charset="-122"/>
              </a:rPr>
              <a:t>强调组织性、计划性和目的性，忽视了学习者</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1" nodeType="clickEffect">
                                  <p:stCondLst>
                                    <p:cond delay="0"/>
                                  </p:stCondLst>
                                  <p:childTnLst>
                                    <p:set>
                                      <p:cBhvr>
                                        <p:cTn id="6" dur="1" fill="hold">
                                          <p:stCondLst>
                                            <p:cond delay="0"/>
                                          </p:stCondLst>
                                        </p:cTn>
                                        <p:tgtEl>
                                          <p:spTgt spid="27650"/>
                                        </p:tgtEl>
                                        <p:attrNameLst>
                                          <p:attrName>style.visibility</p:attrName>
                                        </p:attrNameLst>
                                      </p:cBhvr>
                                      <p:to>
                                        <p:strVal val="visible"/>
                                      </p:to>
                                    </p:set>
                                    <p:anim calcmode="lin" valueType="num">
                                      <p:cBhvr additive="base">
                                        <p:cTn id="7" dur="500" fill="hold"/>
                                        <p:tgtEl>
                                          <p:spTgt spid="27650"/>
                                        </p:tgtEl>
                                        <p:attrNameLst>
                                          <p:attrName>ppt_x</p:attrName>
                                        </p:attrNameLst>
                                      </p:cBhvr>
                                      <p:tavLst>
                                        <p:tav tm="0">
                                          <p:val>
                                            <p:strVal val="#ppt_x"/>
                                          </p:val>
                                        </p:tav>
                                        <p:tav tm="100000">
                                          <p:val>
                                            <p:strVal val="#ppt_x"/>
                                          </p:val>
                                        </p:tav>
                                      </p:tavLst>
                                    </p:anim>
                                    <p:anim calcmode="lin" valueType="num">
                                      <p:cBhvr additive="base">
                                        <p:cTn id="8" dur="500" fill="hold"/>
                                        <p:tgtEl>
                                          <p:spTgt spid="2765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1"/>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72135" y="1211854"/>
            <a:ext cx="8114665" cy="3726859"/>
          </a:xfrm>
        </p:spPr>
        <p:txBody>
          <a:bodyPr/>
          <a:lstStyle/>
          <a:p>
            <a:pPr marL="0" indent="0">
              <a:buNone/>
            </a:pPr>
            <a:r>
              <a:rPr lang="zh-CN" altLang="en-US" sz="2400" b="1" dirty="0">
                <a:latin typeface="黑体" panose="02010609060101010101" pitchFamily="49" charset="-122"/>
                <a:ea typeface="黑体" panose="02010609060101010101" pitchFamily="49" charset="-122"/>
              </a:rPr>
              <a:t>教学目标分为：认知领域、情感领域和技能领域。</a:t>
            </a:r>
          </a:p>
          <a:p>
            <a:r>
              <a:rPr lang="zh-CN" altLang="en-US" sz="2400" b="1" dirty="0">
                <a:latin typeface="黑体" panose="02010609060101010101" pitchFamily="49" charset="-122"/>
                <a:ea typeface="黑体" panose="02010609060101010101" pitchFamily="49" charset="-122"/>
              </a:rPr>
              <a:t>  认知领域分为：知识、领会、运用、分析、综合、评价。</a:t>
            </a:r>
          </a:p>
          <a:p>
            <a:r>
              <a:rPr lang="zh-CN" altLang="en-US" sz="2400" b="1" dirty="0">
                <a:latin typeface="黑体" panose="02010609060101010101" pitchFamily="49" charset="-122"/>
                <a:ea typeface="黑体" panose="02010609060101010101" pitchFamily="49" charset="-122"/>
              </a:rPr>
              <a:t>  </a:t>
            </a:r>
            <a:r>
              <a:rPr lang="zh-CN" altLang="en-US" sz="2400" b="1" dirty="0">
                <a:latin typeface="黑体" panose="02010609060101010101" pitchFamily="49" charset="-122"/>
                <a:ea typeface="黑体" panose="02010609060101010101" pitchFamily="49" charset="-122"/>
                <a:sym typeface="+mn-ea"/>
              </a:rPr>
              <a:t>情感领域</a:t>
            </a:r>
            <a:r>
              <a:rPr lang="zh-CN" altLang="en-US" sz="2400" b="1" dirty="0">
                <a:latin typeface="黑体" panose="02010609060101010101" pitchFamily="49" charset="-122"/>
                <a:ea typeface="黑体" panose="02010609060101010101" pitchFamily="49" charset="-122"/>
              </a:rPr>
              <a:t>分为：接受、反应、价值倾向、价值组织、价值体系的形成等。    </a:t>
            </a:r>
          </a:p>
          <a:p>
            <a:r>
              <a:rPr lang="zh-CN" altLang="en-US" sz="2400" b="1" dirty="0">
                <a:latin typeface="黑体" panose="02010609060101010101" pitchFamily="49" charset="-122"/>
                <a:ea typeface="黑体" panose="02010609060101010101" pitchFamily="49" charset="-122"/>
              </a:rPr>
              <a:t>  动作领域分为：知觉、准备、有指导的反应、机械动作、复杂的外显反应、适应、创作等。</a:t>
            </a:r>
            <a:endParaRPr lang="en-US" altLang="zh-CN" sz="2400" b="1" dirty="0">
              <a:latin typeface="黑体" panose="02010609060101010101" pitchFamily="49" charset="-122"/>
              <a:ea typeface="黑体" panose="02010609060101010101" pitchFamily="49" charset="-122"/>
            </a:endParaRPr>
          </a:p>
          <a:p>
            <a:pPr marL="0" indent="0">
              <a:buNone/>
            </a:pPr>
            <a:r>
              <a:rPr lang="en-US" altLang="zh-CN" sz="2400" b="1" dirty="0">
                <a:latin typeface="黑体" panose="02010609060101010101" pitchFamily="49" charset="-122"/>
                <a:ea typeface="黑体" panose="02010609060101010101" pitchFamily="49" charset="-122"/>
              </a:rPr>
              <a:t>  </a:t>
            </a:r>
            <a:r>
              <a:rPr lang="zh-CN" altLang="en-US" sz="2400" b="1" dirty="0">
                <a:solidFill>
                  <a:srgbClr val="7030A0"/>
                </a:solidFill>
                <a:latin typeface="楷体" panose="02010609060101010101" pitchFamily="49" charset="-122"/>
                <a:ea typeface="楷体" panose="02010609060101010101" pitchFamily="49" charset="-122"/>
              </a:rPr>
              <a:t>便于操作、评价学生；分类过多，观察困难，文学、艺术等学科较难适用。</a:t>
            </a:r>
          </a:p>
        </p:txBody>
      </p:sp>
      <p:sp>
        <p:nvSpPr>
          <p:cNvPr id="2" name="标题 1"/>
          <p:cNvSpPr>
            <a:spLocks noGrp="1"/>
          </p:cNvSpPr>
          <p:nvPr>
            <p:ph type="title"/>
          </p:nvPr>
        </p:nvSpPr>
        <p:spPr/>
        <p:txBody>
          <a:bodyPr/>
          <a:lstStyle/>
          <a:p>
            <a:r>
              <a:rPr lang="en-US" altLang="zh-CN" b="1" dirty="0">
                <a:latin typeface="黑体" panose="02010609060101010101" pitchFamily="49" charset="-122"/>
                <a:ea typeface="黑体" panose="02010609060101010101" pitchFamily="49" charset="-122"/>
              </a:rPr>
              <a:t>2</a:t>
            </a:r>
            <a:r>
              <a:rPr lang="zh-CN" altLang="en-US" b="1" dirty="0">
                <a:latin typeface="黑体" panose="02010609060101010101" pitchFamily="49" charset="-122"/>
                <a:ea typeface="黑体" panose="02010609060101010101" pitchFamily="49" charset="-122"/>
              </a:rPr>
              <a:t>.布卢姆的教育目标分类学</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p:cNvSpPr>
          <p:nvPr>
            <p:ph type="title"/>
          </p:nvPr>
        </p:nvSpPr>
        <p:spPr>
          <a:xfrm>
            <a:off x="411480" y="238760"/>
            <a:ext cx="8469630" cy="620395"/>
          </a:xfrm>
        </p:spPr>
        <p:txBody>
          <a:bodyPr vert="horz" wrap="square" lIns="91440" tIns="45720" rIns="91440" bIns="45720" anchor="ctr"/>
          <a:lstStyle/>
          <a:p>
            <a:pPr eaLnBrk="1" hangingPunct="1"/>
            <a:r>
              <a:rPr lang="zh-CN" altLang="en-US" sz="3600" b="1" dirty="0">
                <a:ea typeface="黑体" panose="02010609060101010101" pitchFamily="49" charset="-122"/>
              </a:rPr>
              <a:t>（三）行为取向课程与教学目标的设计</a:t>
            </a:r>
          </a:p>
        </p:txBody>
      </p:sp>
      <p:sp>
        <p:nvSpPr>
          <p:cNvPr id="3" name="内容占位符 2"/>
          <p:cNvSpPr>
            <a:spLocks noGrp="1"/>
          </p:cNvSpPr>
          <p:nvPr>
            <p:ph idx="1"/>
          </p:nvPr>
        </p:nvSpPr>
        <p:spPr>
          <a:xfrm>
            <a:off x="506776" y="1105482"/>
            <a:ext cx="8262651" cy="3620754"/>
          </a:xfrm>
        </p:spPr>
        <p:txBody>
          <a:bodyPr/>
          <a:lstStyle/>
          <a:p>
            <a:pPr marL="0" indent="0">
              <a:buNone/>
            </a:pPr>
            <a:r>
              <a:rPr lang="zh-CN" altLang="en-US" sz="2800" dirty="0">
                <a:latin typeface="黑体" panose="02010609060101010101" pitchFamily="49" charset="-122"/>
                <a:ea typeface="黑体" panose="02010609060101010101" pitchFamily="49" charset="-122"/>
              </a:rPr>
              <a:t>   </a:t>
            </a:r>
            <a:r>
              <a:rPr lang="zh-CN" altLang="en-US" sz="2800" b="1" dirty="0">
                <a:solidFill>
                  <a:srgbClr val="7030A0"/>
                </a:solidFill>
                <a:latin typeface="黑体" panose="02010609060101010101" pitchFamily="49" charset="-122"/>
                <a:ea typeface="黑体" panose="02010609060101010101" pitchFamily="49" charset="-122"/>
              </a:rPr>
              <a:t>目标分解</a:t>
            </a:r>
            <a:r>
              <a:rPr lang="zh-CN" altLang="en-US" sz="2800" b="1" dirty="0">
                <a:latin typeface="黑体" panose="02010609060101010101" pitchFamily="49" charset="-122"/>
                <a:ea typeface="黑体" panose="02010609060101010101" pitchFamily="49" charset="-122"/>
              </a:rPr>
              <a:t>是教学目标设计者对课程内容自身的逻辑性、系统性的再认过程。</a:t>
            </a:r>
            <a:endParaRPr lang="en-US" altLang="zh-CN" sz="2800" b="1" dirty="0">
              <a:latin typeface="黑体" panose="02010609060101010101" pitchFamily="49" charset="-122"/>
              <a:ea typeface="黑体" panose="02010609060101010101" pitchFamily="49" charset="-122"/>
            </a:endParaRPr>
          </a:p>
          <a:p>
            <a:r>
              <a:rPr lang="zh-CN" altLang="en-US" sz="2800" b="1" dirty="0">
                <a:solidFill>
                  <a:srgbClr val="7030A0"/>
                </a:solidFill>
                <a:latin typeface="楷体" panose="02010609060101010101" pitchFamily="49" charset="-122"/>
                <a:ea typeface="楷体" panose="02010609060101010101" pitchFamily="49" charset="-122"/>
              </a:rPr>
              <a:t>（识字与写字、阅读、习作、口语交际、综合）</a:t>
            </a:r>
          </a:p>
          <a:p>
            <a:r>
              <a:rPr lang="zh-CN" altLang="en-US" sz="2800" b="1" dirty="0">
                <a:latin typeface="黑体" panose="02010609060101010101" pitchFamily="49" charset="-122"/>
                <a:ea typeface="黑体" panose="02010609060101010101" pitchFamily="49" charset="-122"/>
              </a:rPr>
              <a:t> 目标分解后，就要进行</a:t>
            </a:r>
            <a:r>
              <a:rPr lang="zh-CN" altLang="en-US" sz="2800" b="1" dirty="0">
                <a:solidFill>
                  <a:srgbClr val="7030A0"/>
                </a:solidFill>
                <a:latin typeface="黑体" panose="02010609060101010101" pitchFamily="49" charset="-122"/>
                <a:ea typeface="黑体" panose="02010609060101010101" pitchFamily="49" charset="-122"/>
              </a:rPr>
              <a:t>任务分析</a:t>
            </a:r>
            <a:r>
              <a:rPr lang="zh-CN" altLang="en-US" sz="2800" b="1" dirty="0">
                <a:latin typeface="黑体" panose="02010609060101010101" pitchFamily="49" charset="-122"/>
                <a:ea typeface="黑体" panose="02010609060101010101" pitchFamily="49" charset="-122"/>
              </a:rPr>
              <a:t>。</a:t>
            </a:r>
            <a:endParaRPr lang="en-US" altLang="zh-CN" sz="2800" b="1" dirty="0">
              <a:latin typeface="黑体" panose="02010609060101010101" pitchFamily="49" charset="-122"/>
              <a:ea typeface="黑体" panose="02010609060101010101" pitchFamily="49" charset="-122"/>
            </a:endParaRPr>
          </a:p>
          <a:p>
            <a:pPr marL="0" indent="0">
              <a:buNone/>
            </a:pPr>
            <a:r>
              <a:rPr lang="zh-CN" altLang="en-US" sz="2800" b="1" dirty="0">
                <a:solidFill>
                  <a:srgbClr val="7030A0"/>
                </a:solidFill>
                <a:latin typeface="楷体" panose="02010609060101010101" pitchFamily="49" charset="-122"/>
                <a:ea typeface="楷体" panose="02010609060101010101" pitchFamily="49" charset="-122"/>
              </a:rPr>
              <a:t>（认识常用汉字</a:t>
            </a:r>
            <a:r>
              <a:rPr lang="en-US" altLang="zh-CN" sz="2800" b="1" dirty="0">
                <a:solidFill>
                  <a:srgbClr val="7030A0"/>
                </a:solidFill>
                <a:latin typeface="楷体" panose="02010609060101010101" pitchFamily="49" charset="-122"/>
                <a:ea typeface="楷体" panose="02010609060101010101" pitchFamily="49" charset="-122"/>
              </a:rPr>
              <a:t>2500</a:t>
            </a:r>
            <a:r>
              <a:rPr lang="zh-CN" altLang="en-US" sz="2800" b="1" dirty="0">
                <a:solidFill>
                  <a:srgbClr val="7030A0"/>
                </a:solidFill>
                <a:latin typeface="楷体" panose="02010609060101010101" pitchFamily="49" charset="-122"/>
                <a:ea typeface="楷体" panose="02010609060101010101" pitchFamily="49" charset="-122"/>
              </a:rPr>
              <a:t>个左右，</a:t>
            </a:r>
            <a:r>
              <a:rPr lang="en-US" altLang="zh-CN" sz="2800" b="1" dirty="0">
                <a:solidFill>
                  <a:srgbClr val="7030A0"/>
                </a:solidFill>
                <a:latin typeface="楷体" panose="02010609060101010101" pitchFamily="49" charset="-122"/>
                <a:ea typeface="楷体" panose="02010609060101010101" pitchFamily="49" charset="-122"/>
              </a:rPr>
              <a:t>1600</a:t>
            </a:r>
            <a:r>
              <a:rPr lang="zh-CN" altLang="en-US" sz="2800" b="1" dirty="0">
                <a:solidFill>
                  <a:srgbClr val="7030A0"/>
                </a:solidFill>
                <a:latin typeface="楷体" panose="02010609060101010101" pitchFamily="49" charset="-122"/>
                <a:ea typeface="楷体" panose="02010609060101010101" pitchFamily="49" charset="-122"/>
              </a:rPr>
              <a:t>个左右会写。）</a:t>
            </a:r>
          </a:p>
          <a:p>
            <a:pPr marL="0" indent="0">
              <a:buNone/>
            </a:pPr>
            <a:r>
              <a:rPr lang="zh-CN" altLang="en-US" sz="2800" b="1" dirty="0">
                <a:latin typeface="黑体" panose="02010609060101010101" pitchFamily="49" charset="-122"/>
                <a:ea typeface="黑体" panose="02010609060101010101" pitchFamily="49" charset="-122"/>
              </a:rPr>
              <a:t>   </a:t>
            </a:r>
            <a:r>
              <a:rPr lang="zh-CN" altLang="en-US" sz="2800" b="1" dirty="0">
                <a:solidFill>
                  <a:srgbClr val="7030A0"/>
                </a:solidFill>
                <a:latin typeface="黑体" panose="02010609060101010101" pitchFamily="49" charset="-122"/>
                <a:ea typeface="黑体" panose="02010609060101010101" pitchFamily="49" charset="-122"/>
              </a:rPr>
              <a:t>目标表述</a:t>
            </a:r>
            <a:r>
              <a:rPr lang="zh-CN" altLang="en-US" sz="2800" b="1" dirty="0">
                <a:latin typeface="黑体" panose="02010609060101010101" pitchFamily="49" charset="-122"/>
                <a:ea typeface="黑体" panose="02010609060101010101" pitchFamily="49" charset="-122"/>
              </a:rPr>
              <a:t>最关键一点是要具体、明确。</a:t>
            </a:r>
          </a:p>
          <a:p>
            <a:r>
              <a:rPr lang="zh-CN" altLang="en-US" sz="2800" b="1" dirty="0">
                <a:latin typeface="黑体" panose="02010609060101010101" pitchFamily="49" charset="-122"/>
                <a:ea typeface="黑体" panose="02010609060101010101" pitchFamily="49" charset="-122"/>
              </a:rPr>
              <a:t> 目标表述之后，要对</a:t>
            </a:r>
            <a:r>
              <a:rPr lang="zh-CN" altLang="en-US" sz="2800" b="1" dirty="0">
                <a:solidFill>
                  <a:srgbClr val="7030A0"/>
                </a:solidFill>
                <a:latin typeface="黑体" panose="02010609060101010101" pitchFamily="49" charset="-122"/>
                <a:ea typeface="黑体" panose="02010609060101010101" pitchFamily="49" charset="-122"/>
              </a:rPr>
              <a:t>目标类别化、层次化</a:t>
            </a:r>
            <a:r>
              <a:rPr lang="zh-CN" altLang="en-US" sz="2800" b="1" dirty="0">
                <a:latin typeface="黑体" panose="02010609060101010101" pitchFamily="49" charset="-122"/>
                <a:ea typeface="黑体" panose="02010609060101010101" pitchFamily="49" charset="-122"/>
              </a:rPr>
              <a:t>。</a:t>
            </a:r>
          </a:p>
          <a:p>
            <a:endParaRPr lang="zh-CN" altLang="en-US" sz="2800" b="1" dirty="0">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1" nodeType="clickEffect">
                                  <p:stCondLst>
                                    <p:cond delay="0"/>
                                  </p:stCondLst>
                                  <p:childTnLst>
                                    <p:set>
                                      <p:cBhvr>
                                        <p:cTn id="6" dur="1" fill="hold">
                                          <p:stCondLst>
                                            <p:cond delay="0"/>
                                          </p:stCondLst>
                                        </p:cTn>
                                        <p:tgtEl>
                                          <p:spTgt spid="27650"/>
                                        </p:tgtEl>
                                        <p:attrNameLst>
                                          <p:attrName>style.visibility</p:attrName>
                                        </p:attrNameLst>
                                      </p:cBhvr>
                                      <p:to>
                                        <p:strVal val="visible"/>
                                      </p:to>
                                    </p:set>
                                    <p:anim calcmode="lin" valueType="num">
                                      <p:cBhvr additive="base">
                                        <p:cTn id="7" dur="500" fill="hold"/>
                                        <p:tgtEl>
                                          <p:spTgt spid="27650"/>
                                        </p:tgtEl>
                                        <p:attrNameLst>
                                          <p:attrName>ppt_x</p:attrName>
                                        </p:attrNameLst>
                                      </p:cBhvr>
                                      <p:tavLst>
                                        <p:tav tm="0">
                                          <p:val>
                                            <p:strVal val="#ppt_x"/>
                                          </p:val>
                                        </p:tav>
                                        <p:tav tm="100000">
                                          <p:val>
                                            <p:strVal val="#ppt_x"/>
                                          </p:val>
                                        </p:tav>
                                      </p:tavLst>
                                    </p:anim>
                                    <p:anim calcmode="lin" valueType="num">
                                      <p:cBhvr additive="base">
                                        <p:cTn id="8" dur="500" fill="hold"/>
                                        <p:tgtEl>
                                          <p:spTgt spid="2765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1"/>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p:cNvSpPr>
          <p:nvPr>
            <p:ph type="title"/>
          </p:nvPr>
        </p:nvSpPr>
        <p:spPr>
          <a:xfrm>
            <a:off x="597114" y="352884"/>
            <a:ext cx="7338695" cy="620395"/>
          </a:xfrm>
        </p:spPr>
        <p:txBody>
          <a:bodyPr vert="horz" wrap="square" lIns="91440" tIns="45720" rIns="91440" bIns="45720" anchor="ctr"/>
          <a:lstStyle/>
          <a:p>
            <a:pPr eaLnBrk="1" hangingPunct="1"/>
            <a:r>
              <a:rPr lang="zh-CN" altLang="en-US" sz="3600" b="1" dirty="0">
                <a:ea typeface="黑体" panose="02010609060101010101" pitchFamily="49" charset="-122"/>
              </a:rPr>
              <a:t>（四）我国对行为目标的研究</a:t>
            </a:r>
          </a:p>
        </p:txBody>
      </p:sp>
      <p:sp>
        <p:nvSpPr>
          <p:cNvPr id="3" name="内容占位符 2"/>
          <p:cNvSpPr>
            <a:spLocks noGrp="1"/>
          </p:cNvSpPr>
          <p:nvPr>
            <p:ph idx="1"/>
          </p:nvPr>
        </p:nvSpPr>
        <p:spPr>
          <a:xfrm>
            <a:off x="742315" y="1080135"/>
            <a:ext cx="7807960" cy="3515995"/>
          </a:xfrm>
        </p:spPr>
        <p:txBody>
          <a:bodyPr/>
          <a:lstStyle/>
          <a:p>
            <a:endParaRPr lang="zh-CN" altLang="en-US" sz="2800" dirty="0">
              <a:latin typeface="黑体" panose="02010609060101010101" pitchFamily="49" charset="-122"/>
              <a:ea typeface="黑体" panose="02010609060101010101" pitchFamily="49" charset="-122"/>
            </a:endParaRPr>
          </a:p>
          <a:p>
            <a:r>
              <a:rPr lang="zh-CN" altLang="en-US" sz="2800" b="1" dirty="0">
                <a:latin typeface="黑体" panose="02010609060101010101" pitchFamily="49" charset="-122"/>
                <a:ea typeface="黑体" panose="02010609060101010101" pitchFamily="49" charset="-122"/>
              </a:rPr>
              <a:t>  教学目标分类的三维结构模式：教学水平（3级水平）×学习行为（3种行为）×学习内容。如下图所示：</a:t>
            </a:r>
          </a:p>
          <a:p>
            <a:endParaRPr lang="zh-CN" altLang="en-US" sz="2800" b="1" dirty="0">
              <a:latin typeface="黑体" panose="02010609060101010101" pitchFamily="49" charset="-122"/>
              <a:ea typeface="黑体" panose="02010609060101010101" pitchFamily="49" charset="-122"/>
            </a:endParaRPr>
          </a:p>
        </p:txBody>
      </p:sp>
      <p:pic>
        <p:nvPicPr>
          <p:cNvPr id="2" name="图片 1"/>
          <p:cNvPicPr>
            <a:picLocks noChangeAspect="1"/>
          </p:cNvPicPr>
          <p:nvPr/>
        </p:nvPicPr>
        <p:blipFill>
          <a:blip r:embed="rId2"/>
          <a:stretch>
            <a:fillRect/>
          </a:stretch>
        </p:blipFill>
        <p:spPr>
          <a:xfrm>
            <a:off x="2267585" y="2942590"/>
            <a:ext cx="4185920" cy="215074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1" nodeType="clickEffect">
                                  <p:stCondLst>
                                    <p:cond delay="0"/>
                                  </p:stCondLst>
                                  <p:childTnLst>
                                    <p:set>
                                      <p:cBhvr>
                                        <p:cTn id="6" dur="1" fill="hold">
                                          <p:stCondLst>
                                            <p:cond delay="0"/>
                                          </p:stCondLst>
                                        </p:cTn>
                                        <p:tgtEl>
                                          <p:spTgt spid="27650"/>
                                        </p:tgtEl>
                                        <p:attrNameLst>
                                          <p:attrName>style.visibility</p:attrName>
                                        </p:attrNameLst>
                                      </p:cBhvr>
                                      <p:to>
                                        <p:strVal val="visible"/>
                                      </p:to>
                                    </p:set>
                                    <p:anim calcmode="lin" valueType="num">
                                      <p:cBhvr additive="base">
                                        <p:cTn id="7" dur="500" fill="hold"/>
                                        <p:tgtEl>
                                          <p:spTgt spid="27650"/>
                                        </p:tgtEl>
                                        <p:attrNameLst>
                                          <p:attrName>ppt_x</p:attrName>
                                        </p:attrNameLst>
                                      </p:cBhvr>
                                      <p:tavLst>
                                        <p:tav tm="0">
                                          <p:val>
                                            <p:strVal val="#ppt_x"/>
                                          </p:val>
                                        </p:tav>
                                        <p:tav tm="100000">
                                          <p:val>
                                            <p:strVal val="#ppt_x"/>
                                          </p:val>
                                        </p:tav>
                                      </p:tavLst>
                                    </p:anim>
                                    <p:anim calcmode="lin" valueType="num">
                                      <p:cBhvr additive="base">
                                        <p:cTn id="8" dur="500" fill="hold"/>
                                        <p:tgtEl>
                                          <p:spTgt spid="2765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1"/>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606F06D-224C-46A1-A707-F9EA0C12257A}"/>
              </a:ext>
            </a:extLst>
          </p:cNvPr>
          <p:cNvSpPr>
            <a:spLocks noGrp="1"/>
          </p:cNvSpPr>
          <p:nvPr>
            <p:ph type="title"/>
          </p:nvPr>
        </p:nvSpPr>
        <p:spPr/>
        <p:txBody>
          <a:bodyPr/>
          <a:lstStyle/>
          <a:p>
            <a:r>
              <a:rPr lang="zh-CN" altLang="en-US" b="1" dirty="0"/>
              <a:t>二、生成性课程与教学目标</a:t>
            </a:r>
          </a:p>
        </p:txBody>
      </p:sp>
      <p:sp>
        <p:nvSpPr>
          <p:cNvPr id="3" name="内容占位符 2">
            <a:extLst>
              <a:ext uri="{FF2B5EF4-FFF2-40B4-BE49-F238E27FC236}">
                <a16:creationId xmlns:a16="http://schemas.microsoft.com/office/drawing/2014/main" id="{961B8231-DFE8-4208-B50E-719465E6824C}"/>
              </a:ext>
            </a:extLst>
          </p:cNvPr>
          <p:cNvSpPr>
            <a:spLocks noGrp="1"/>
          </p:cNvSpPr>
          <p:nvPr>
            <p:ph idx="1"/>
          </p:nvPr>
        </p:nvSpPr>
        <p:spPr/>
        <p:txBody>
          <a:bodyPr/>
          <a:lstStyle/>
          <a:p>
            <a:r>
              <a:rPr lang="zh-CN" altLang="en-US" sz="2800" b="1" dirty="0"/>
              <a:t>生成性目标不是由外部事先规定的目标，而是在教育情境之中随着教育过程的展开而自然生成的目标，它关注的是学习活动的过程。</a:t>
            </a:r>
            <a:endParaRPr lang="en-US" altLang="zh-CN" sz="2800" b="1" dirty="0"/>
          </a:p>
          <a:p>
            <a:r>
              <a:rPr lang="zh-CN" altLang="en-US" sz="2800" b="1" dirty="0">
                <a:solidFill>
                  <a:srgbClr val="C00000"/>
                </a:solidFill>
              </a:rPr>
              <a:t>杜威：</a:t>
            </a:r>
            <a:r>
              <a:rPr lang="zh-CN" altLang="en-US" sz="2800" b="1" dirty="0"/>
              <a:t>目标不是教育经验预先具体化，是结果。</a:t>
            </a:r>
            <a:endParaRPr lang="en-US" altLang="zh-CN" sz="2800" b="1" dirty="0"/>
          </a:p>
          <a:p>
            <a:r>
              <a:rPr lang="zh-CN" altLang="en-US" sz="2800" b="1" dirty="0">
                <a:solidFill>
                  <a:srgbClr val="C00000"/>
                </a:solidFill>
              </a:rPr>
              <a:t>斯坦豪斯：</a:t>
            </a:r>
            <a:r>
              <a:rPr lang="zh-CN" altLang="en-US" sz="2800" b="1" dirty="0"/>
              <a:t>学校教育</a:t>
            </a:r>
            <a:r>
              <a:rPr lang="en-US" altLang="zh-CN" sz="2800" b="1" dirty="0"/>
              <a:t>——</a:t>
            </a:r>
            <a:r>
              <a:rPr lang="zh-CN" altLang="en-US" sz="2800" b="1" dirty="0"/>
              <a:t>训练、教学、引导，教师即研究者</a:t>
            </a:r>
          </a:p>
        </p:txBody>
      </p:sp>
    </p:spTree>
    <p:extLst>
      <p:ext uri="{BB962C8B-B14F-4D97-AF65-F5344CB8AC3E}">
        <p14:creationId xmlns:p14="http://schemas.microsoft.com/office/powerpoint/2010/main" val="9047893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E756FEA-9915-4E7A-B6FD-7B499B1A6DA1}"/>
              </a:ext>
            </a:extLst>
          </p:cNvPr>
          <p:cNvSpPr>
            <a:spLocks noGrp="1"/>
          </p:cNvSpPr>
          <p:nvPr>
            <p:ph type="title"/>
          </p:nvPr>
        </p:nvSpPr>
        <p:spPr/>
        <p:txBody>
          <a:bodyPr/>
          <a:lstStyle/>
          <a:p>
            <a:r>
              <a:rPr lang="zh-CN" altLang="en-US" b="1" dirty="0"/>
              <a:t>三、表现性课程与教学目标</a:t>
            </a:r>
          </a:p>
        </p:txBody>
      </p:sp>
      <p:sp>
        <p:nvSpPr>
          <p:cNvPr id="3" name="内容占位符 2">
            <a:extLst>
              <a:ext uri="{FF2B5EF4-FFF2-40B4-BE49-F238E27FC236}">
                <a16:creationId xmlns:a16="http://schemas.microsoft.com/office/drawing/2014/main" id="{25690B72-DFD7-4433-818D-AD91E724C8FD}"/>
              </a:ext>
            </a:extLst>
          </p:cNvPr>
          <p:cNvSpPr>
            <a:spLocks noGrp="1"/>
          </p:cNvSpPr>
          <p:nvPr>
            <p:ph idx="1"/>
          </p:nvPr>
        </p:nvSpPr>
        <p:spPr>
          <a:xfrm>
            <a:off x="457200" y="1200150"/>
            <a:ext cx="8229600" cy="3738563"/>
          </a:xfrm>
        </p:spPr>
        <p:txBody>
          <a:bodyPr/>
          <a:lstStyle/>
          <a:p>
            <a:r>
              <a:rPr lang="zh-CN" altLang="en-US" sz="2800" b="1" dirty="0">
                <a:solidFill>
                  <a:srgbClr val="C00000"/>
                </a:solidFill>
              </a:rPr>
              <a:t>艾斯纳：</a:t>
            </a:r>
            <a:r>
              <a:rPr lang="zh-CN" altLang="en-US" sz="2800" b="1" dirty="0"/>
              <a:t>学生在教育情境中的种种遭遇中每一学生个性化的创造性表现。</a:t>
            </a:r>
            <a:endParaRPr lang="en-US" altLang="zh-CN" sz="2800" b="1" dirty="0"/>
          </a:p>
          <a:p>
            <a:r>
              <a:rPr lang="zh-CN" altLang="en-US" sz="2800" b="1" dirty="0"/>
              <a:t>教育的两种目的，一使学生掌握现成文化工具；一是培养学生的创造性反应。</a:t>
            </a:r>
            <a:endParaRPr lang="en-US" altLang="zh-CN" sz="2800" b="1" dirty="0"/>
          </a:p>
          <a:p>
            <a:r>
              <a:rPr lang="zh-CN" altLang="en-US" sz="2800" b="1" dirty="0"/>
              <a:t>期望的不是学生反应的一致性，而是反应的多样性。</a:t>
            </a:r>
            <a:endParaRPr lang="en-US" altLang="zh-CN" sz="2800" b="1" dirty="0"/>
          </a:p>
          <a:p>
            <a:r>
              <a:rPr lang="zh-CN" altLang="en-US" sz="2800" b="1" dirty="0"/>
              <a:t>尊重学生个性差异，鼓励探索，发现兴趣</a:t>
            </a:r>
            <a:r>
              <a:rPr lang="zh-CN" altLang="en-US" dirty="0"/>
              <a:t>。</a:t>
            </a:r>
          </a:p>
        </p:txBody>
      </p:sp>
    </p:spTree>
    <p:extLst>
      <p:ext uri="{BB962C8B-B14F-4D97-AF65-F5344CB8AC3E}">
        <p14:creationId xmlns:p14="http://schemas.microsoft.com/office/powerpoint/2010/main" val="22623448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标题 1"/>
          <p:cNvSpPr>
            <a:spLocks noGrp="1"/>
          </p:cNvSpPr>
          <p:nvPr>
            <p:ph type="ctrTitle"/>
          </p:nvPr>
        </p:nvSpPr>
        <p:spPr>
          <a:xfrm>
            <a:off x="742950" y="852805"/>
            <a:ext cx="7772400" cy="2062480"/>
          </a:xfrm>
        </p:spPr>
        <p:txBody>
          <a:bodyPr vert="horz" wrap="square" lIns="91440" tIns="45720" rIns="91440" bIns="45720" anchor="ctr"/>
          <a:lstStyle/>
          <a:p>
            <a:pPr eaLnBrk="1" hangingPunct="1"/>
            <a:r>
              <a:rPr lang="zh-CN" altLang="en-US" sz="4800" b="1" dirty="0">
                <a:solidFill>
                  <a:schemeClr val="tx1"/>
                </a:solidFill>
                <a:latin typeface="黑体" panose="02010609060101010101" pitchFamily="49" charset="-122"/>
                <a:ea typeface="黑体" panose="02010609060101010101" pitchFamily="49" charset="-122"/>
              </a:rPr>
              <a:t>知识点</a:t>
            </a:r>
            <a:r>
              <a:rPr lang="en-US" altLang="zh-CN" sz="4800" b="1" dirty="0">
                <a:solidFill>
                  <a:schemeClr val="tx1"/>
                </a:solidFill>
                <a:latin typeface="黑体" panose="02010609060101010101" pitchFamily="49" charset="-122"/>
                <a:ea typeface="黑体" panose="02010609060101010101" pitchFamily="49" charset="-122"/>
              </a:rPr>
              <a:t>3</a:t>
            </a:r>
            <a:r>
              <a:rPr lang="zh-CN" altLang="en-US" sz="4800" b="1" dirty="0">
                <a:solidFill>
                  <a:schemeClr val="tx1"/>
                </a:solidFill>
                <a:latin typeface="黑体" panose="02010609060101010101" pitchFamily="49" charset="-122"/>
                <a:ea typeface="黑体" panose="02010609060101010101" pitchFamily="49" charset="-122"/>
              </a:rPr>
              <a:t>：</a:t>
            </a:r>
            <a:br>
              <a:rPr lang="en-US" altLang="zh-CN" sz="4800" b="1" dirty="0">
                <a:solidFill>
                  <a:schemeClr val="tx1"/>
                </a:solidFill>
                <a:latin typeface="黑体" panose="02010609060101010101" pitchFamily="49" charset="-122"/>
                <a:ea typeface="黑体" panose="02010609060101010101" pitchFamily="49" charset="-122"/>
              </a:rPr>
            </a:br>
            <a:r>
              <a:rPr lang="en-US" altLang="zh-CN" sz="4800" b="1" dirty="0">
                <a:solidFill>
                  <a:schemeClr val="tx1"/>
                </a:solidFill>
                <a:latin typeface="黑体" panose="02010609060101010101" pitchFamily="49" charset="-122"/>
                <a:ea typeface="黑体" panose="02010609060101010101" pitchFamily="49" charset="-122"/>
              </a:rPr>
              <a:t>我国基础教育新课程目标</a:t>
            </a:r>
          </a:p>
        </p:txBody>
      </p:sp>
      <p:sp>
        <p:nvSpPr>
          <p:cNvPr id="31747" name="副标题 2"/>
          <p:cNvSpPr>
            <a:spLocks noGrp="1"/>
          </p:cNvSpPr>
          <p:nvPr>
            <p:ph type="subTitle" idx="1"/>
          </p:nvPr>
        </p:nvSpPr>
        <p:spPr>
          <a:xfrm>
            <a:off x="1371600" y="2914650"/>
            <a:ext cx="6400800" cy="1316038"/>
          </a:xfrm>
        </p:spPr>
        <p:txBody>
          <a:bodyPr vert="horz" wrap="square" lIns="91440" tIns="45720" rIns="91440" bIns="45720" anchor="t"/>
          <a:lstStyle/>
          <a:p>
            <a:pPr eaLnBrk="1" hangingPunct="1"/>
            <a:endParaRPr lang="zh-CN" altLang="en-US" dirty="0">
              <a:latin typeface="+mn-lt"/>
              <a:ea typeface="+mn-ea"/>
              <a:cs typeface="+mn-cs"/>
            </a:endParaRPr>
          </a:p>
        </p:txBody>
      </p:sp>
      <p:pic>
        <p:nvPicPr>
          <p:cNvPr id="30724" name="图片 3"/>
          <p:cNvPicPr>
            <a:picLocks noChangeAspect="1"/>
          </p:cNvPicPr>
          <p:nvPr/>
        </p:nvPicPr>
        <p:blipFill>
          <a:blip r:embed="rId2"/>
          <a:stretch>
            <a:fillRect/>
          </a:stretch>
        </p:blipFill>
        <p:spPr>
          <a:xfrm>
            <a:off x="3187700" y="2836863"/>
            <a:ext cx="2455863" cy="196215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0722"/>
                                        </p:tgtEl>
                                        <p:attrNameLst>
                                          <p:attrName>style.visibility</p:attrName>
                                        </p:attrNameLst>
                                      </p:cBhvr>
                                      <p:to>
                                        <p:strVal val="visible"/>
                                      </p:to>
                                    </p:set>
                                    <p:anim calcmode="lin" valueType="num">
                                      <p:cBhvr additive="base">
                                        <p:cTn id="7" dur="500" fill="hold"/>
                                        <p:tgtEl>
                                          <p:spTgt spid="30722"/>
                                        </p:tgtEl>
                                        <p:attrNameLst>
                                          <p:attrName>ppt_x</p:attrName>
                                        </p:attrNameLst>
                                      </p:cBhvr>
                                      <p:tavLst>
                                        <p:tav tm="0">
                                          <p:val>
                                            <p:strVal val="#ppt_x"/>
                                          </p:val>
                                        </p:tav>
                                        <p:tav tm="100000">
                                          <p:val>
                                            <p:strVal val="#ppt_x"/>
                                          </p:val>
                                        </p:tav>
                                      </p:tavLst>
                                    </p:anim>
                                    <p:anim calcmode="lin" valueType="num">
                                      <p:cBhvr additive="base">
                                        <p:cTn id="8" dur="500" fill="hold"/>
                                        <p:tgtEl>
                                          <p:spTgt spid="3072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0724"/>
                                        </p:tgtEl>
                                        <p:attrNameLst>
                                          <p:attrName>style.visibility</p:attrName>
                                        </p:attrNameLst>
                                      </p:cBhvr>
                                      <p:to>
                                        <p:strVal val="visible"/>
                                      </p:to>
                                    </p:set>
                                    <p:anim calcmode="lin" valueType="num">
                                      <p:cBhvr additive="base">
                                        <p:cTn id="13" dur="500" fill="hold"/>
                                        <p:tgtEl>
                                          <p:spTgt spid="30724"/>
                                        </p:tgtEl>
                                        <p:attrNameLst>
                                          <p:attrName>ppt_x</p:attrName>
                                        </p:attrNameLst>
                                      </p:cBhvr>
                                      <p:tavLst>
                                        <p:tav tm="0">
                                          <p:val>
                                            <p:strVal val="#ppt_x"/>
                                          </p:val>
                                        </p:tav>
                                        <p:tav tm="100000">
                                          <p:val>
                                            <p:strVal val="#ppt_x"/>
                                          </p:val>
                                        </p:tav>
                                      </p:tavLst>
                                    </p:anim>
                                    <p:anim calcmode="lin" valueType="num">
                                      <p:cBhvr additive="base">
                                        <p:cTn id="14" dur="500" fill="hold"/>
                                        <p:tgtEl>
                                          <p:spTgt spid="307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90682A1-8691-482F-897A-A09A9312A6E3}"/>
              </a:ext>
            </a:extLst>
          </p:cNvPr>
          <p:cNvSpPr>
            <a:spLocks noGrp="1"/>
          </p:cNvSpPr>
          <p:nvPr>
            <p:ph type="title"/>
          </p:nvPr>
        </p:nvSpPr>
        <p:spPr/>
        <p:txBody>
          <a:bodyPr/>
          <a:lstStyle/>
          <a:p>
            <a:r>
              <a:rPr lang="zh-CN" altLang="en-US" b="1" dirty="0"/>
              <a:t>案例：课程改革必须有国际视野</a:t>
            </a:r>
          </a:p>
        </p:txBody>
      </p:sp>
      <p:sp>
        <p:nvSpPr>
          <p:cNvPr id="3" name="内容占位符 2">
            <a:extLst>
              <a:ext uri="{FF2B5EF4-FFF2-40B4-BE49-F238E27FC236}">
                <a16:creationId xmlns:a16="http://schemas.microsoft.com/office/drawing/2014/main" id="{49CF2279-E1D5-42EA-80EC-E227A4F18CB6}"/>
              </a:ext>
            </a:extLst>
          </p:cNvPr>
          <p:cNvSpPr>
            <a:spLocks noGrp="1"/>
          </p:cNvSpPr>
          <p:nvPr>
            <p:ph idx="1"/>
          </p:nvPr>
        </p:nvSpPr>
        <p:spPr>
          <a:xfrm>
            <a:off x="457200" y="1200150"/>
            <a:ext cx="8229600" cy="3581170"/>
          </a:xfrm>
        </p:spPr>
        <p:txBody>
          <a:bodyPr/>
          <a:lstStyle/>
          <a:p>
            <a:pPr marL="0" indent="0">
              <a:buNone/>
            </a:pPr>
            <a:r>
              <a:rPr lang="zh-CN" altLang="en-US" dirty="0"/>
              <a:t>      </a:t>
            </a:r>
            <a:r>
              <a:rPr lang="zh-CN" altLang="en-US" b="1" dirty="0"/>
              <a:t>课程改革是世界各国都在进行的一件事。因此，有人认为国外在课程改革方面积累了许多有益的经验，不论是理论还是实践都值得我们借鉴。事实上，我们使用的很多理论与方法都是从国外移植来的。所以，有人认为我国课程改革必须要有国际视野。</a:t>
            </a:r>
          </a:p>
          <a:p>
            <a:r>
              <a:rPr lang="zh-CN" altLang="en-US" b="1" dirty="0"/>
              <a:t>你对这一观点怎么看？   </a:t>
            </a:r>
            <a:r>
              <a:rPr lang="zh-CN" altLang="en-US" b="1" dirty="0">
                <a:solidFill>
                  <a:srgbClr val="7030A0"/>
                </a:solidFill>
                <a:latin typeface="楷体" panose="02010609060101010101" pitchFamily="49" charset="-122"/>
                <a:ea typeface="楷体" panose="02010609060101010101" pitchFamily="49" charset="-122"/>
              </a:rPr>
              <a:t>（探究学习）</a:t>
            </a:r>
          </a:p>
          <a:p>
            <a:endParaRPr lang="zh-CN" altLang="en-US" dirty="0"/>
          </a:p>
        </p:txBody>
      </p:sp>
    </p:spTree>
    <p:extLst>
      <p:ext uri="{BB962C8B-B14F-4D97-AF65-F5344CB8AC3E}">
        <p14:creationId xmlns:p14="http://schemas.microsoft.com/office/powerpoint/2010/main" val="12781131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a:xfrm>
            <a:off x="457200" y="333510"/>
            <a:ext cx="8229600" cy="855662"/>
          </a:xfrm>
        </p:spPr>
        <p:txBody>
          <a:bodyPr vert="horz" wrap="square" lIns="91440" tIns="45720" rIns="91440" bIns="45720" anchor="ctr"/>
          <a:lstStyle/>
          <a:p>
            <a:pPr eaLnBrk="1" hangingPunct="1"/>
            <a:r>
              <a:rPr lang="zh-CN" altLang="en-US" sz="4000" b="1" dirty="0">
                <a:solidFill>
                  <a:schemeClr val="tx1"/>
                </a:solidFill>
                <a:latin typeface="黑体" panose="02010609060101010101" pitchFamily="49" charset="-122"/>
                <a:ea typeface="黑体" panose="02010609060101010101" pitchFamily="49" charset="-122"/>
              </a:rPr>
              <a:t>知识点</a:t>
            </a:r>
            <a:r>
              <a:rPr lang="en-US" altLang="zh-CN" sz="4000" b="1" dirty="0">
                <a:solidFill>
                  <a:schemeClr val="tx1"/>
                </a:solidFill>
                <a:latin typeface="黑体" panose="02010609060101010101" pitchFamily="49" charset="-122"/>
                <a:ea typeface="黑体" panose="02010609060101010101" pitchFamily="49" charset="-122"/>
              </a:rPr>
              <a:t>3</a:t>
            </a:r>
            <a:r>
              <a:rPr lang="zh-CN" altLang="en-US" sz="4000" b="1" dirty="0">
                <a:solidFill>
                  <a:schemeClr val="tx1"/>
                </a:solidFill>
                <a:latin typeface="黑体" panose="02010609060101010101" pitchFamily="49" charset="-122"/>
                <a:ea typeface="黑体" panose="02010609060101010101" pitchFamily="49" charset="-122"/>
              </a:rPr>
              <a:t>：我国基础教育新课程目标</a:t>
            </a:r>
          </a:p>
        </p:txBody>
      </p:sp>
      <p:sp>
        <p:nvSpPr>
          <p:cNvPr id="30723" name="Rectangle 3"/>
          <p:cNvSpPr>
            <a:spLocks noGrp="1"/>
          </p:cNvSpPr>
          <p:nvPr>
            <p:ph idx="1"/>
          </p:nvPr>
        </p:nvSpPr>
        <p:spPr>
          <a:xfrm>
            <a:off x="457200" y="1453270"/>
            <a:ext cx="8229600" cy="3570422"/>
          </a:xfrm>
        </p:spPr>
        <p:txBody>
          <a:bodyPr vert="horz" wrap="square" lIns="91440" tIns="45720" rIns="91440" bIns="45720" anchor="t"/>
          <a:lstStyle/>
          <a:p>
            <a:pPr eaLnBrk="1" hangingPunct="1">
              <a:lnSpc>
                <a:spcPct val="80000"/>
              </a:lnSpc>
            </a:pPr>
            <a:r>
              <a:rPr lang="zh-CN" altLang="en-US" sz="3600" b="1" dirty="0">
                <a:latin typeface="黑体" panose="02010609060101010101" pitchFamily="49" charset="-122"/>
                <a:ea typeface="黑体" panose="02010609060101010101" pitchFamily="49" charset="-122"/>
              </a:rPr>
              <a:t>一、培养目标具有明确的指导思想</a:t>
            </a:r>
          </a:p>
          <a:p>
            <a:pPr marL="0" indent="0" eaLnBrk="1" hangingPunct="1">
              <a:lnSpc>
                <a:spcPct val="80000"/>
              </a:lnSpc>
              <a:buNone/>
            </a:pPr>
            <a:r>
              <a:rPr lang="zh-CN" altLang="en-US" sz="2800" dirty="0"/>
              <a:t>     </a:t>
            </a:r>
            <a:r>
              <a:rPr lang="zh-CN" altLang="en-US" sz="2400" b="1" dirty="0">
                <a:latin typeface="宋体" panose="02010600030101010101" pitchFamily="2" charset="-122"/>
                <a:ea typeface="宋体" panose="02010600030101010101" pitchFamily="2" charset="-122"/>
              </a:rPr>
              <a:t>我党的教育方针一向是我国各级各类学校培养目标的指针。</a:t>
            </a:r>
          </a:p>
          <a:p>
            <a:pPr marL="0" indent="0" eaLnBrk="1" hangingPunct="1">
              <a:lnSpc>
                <a:spcPct val="80000"/>
              </a:lnSpc>
              <a:buNone/>
            </a:pPr>
            <a:r>
              <a:rPr lang="zh-CN" altLang="en-US" sz="2400" b="1" dirty="0">
                <a:latin typeface="宋体" panose="02010600030101010101" pitchFamily="2" charset="-122"/>
                <a:ea typeface="宋体" panose="02010600030101010101" pitchFamily="2" charset="-122"/>
              </a:rPr>
              <a:t>   邓小平同志提出的三个面向，江泽民同志三个代表，习近平同志的有关教育论述。</a:t>
            </a:r>
          </a:p>
          <a:p>
            <a:pPr marL="0" indent="0" eaLnBrk="1" hangingPunct="1">
              <a:lnSpc>
                <a:spcPct val="80000"/>
              </a:lnSpc>
              <a:buNone/>
            </a:pPr>
            <a:r>
              <a:rPr lang="zh-CN" altLang="en-US" sz="2400" b="1" dirty="0">
                <a:latin typeface="宋体" panose="02010600030101010101" pitchFamily="2" charset="-122"/>
                <a:ea typeface="宋体" panose="02010600030101010101" pitchFamily="2" charset="-122"/>
              </a:rPr>
              <a:t>   九年义务教育新课程的培养目标正是以这些指导思想为指针，结合基础教育阶段独特的育人职能，厘定未来人才的综合素质结构。</a:t>
            </a:r>
            <a:endParaRPr lang="en-US" altLang="zh-CN" sz="2400" b="1" dirty="0">
              <a:latin typeface="宋体" panose="02010600030101010101" pitchFamily="2" charset="-122"/>
              <a:ea typeface="宋体" panose="02010600030101010101" pitchFamily="2" charset="-122"/>
            </a:endParaRPr>
          </a:p>
          <a:p>
            <a:pPr marL="0" indent="0" eaLnBrk="1" hangingPunct="1">
              <a:lnSpc>
                <a:spcPct val="80000"/>
              </a:lnSpc>
              <a:buNone/>
            </a:pPr>
            <a:r>
              <a:rPr lang="zh-CN" altLang="en-US" sz="2400" b="1" dirty="0">
                <a:latin typeface="宋体" panose="02010600030101010101" pitchFamily="2" charset="-122"/>
                <a:ea typeface="宋体" panose="02010600030101010101" pitchFamily="2" charset="-122"/>
              </a:rPr>
              <a:t>   </a:t>
            </a:r>
            <a:r>
              <a:rPr lang="zh-CN" altLang="en-US" sz="2400" b="1" dirty="0">
                <a:solidFill>
                  <a:srgbClr val="7030A0"/>
                </a:solidFill>
                <a:latin typeface="楷体" panose="02010609060101010101" pitchFamily="49" charset="-122"/>
                <a:ea typeface="楷体" panose="02010609060101010101" pitchFamily="49" charset="-122"/>
              </a:rPr>
              <a:t>语文课程应激发和培育学生热爱祖国语文的思想感情</a:t>
            </a:r>
            <a:r>
              <a:rPr lang="en-US" altLang="zh-CN" sz="2400" b="1" dirty="0">
                <a:solidFill>
                  <a:srgbClr val="7030A0"/>
                </a:solidFill>
                <a:latin typeface="楷体" panose="02010609060101010101" pitchFamily="49" charset="-122"/>
                <a:ea typeface="楷体" panose="02010609060101010101" pitchFamily="49" charset="-122"/>
              </a:rPr>
              <a:t>……</a:t>
            </a:r>
            <a:r>
              <a:rPr lang="zh-CN" altLang="en-US" sz="2400" b="1" dirty="0">
                <a:solidFill>
                  <a:srgbClr val="7030A0"/>
                </a:solidFill>
                <a:latin typeface="楷体" panose="02010609060101010101" pitchFamily="49" charset="-122"/>
                <a:ea typeface="楷体" panose="02010609060101010101" pitchFamily="49" charset="-122"/>
              </a:rPr>
              <a:t>逐步形成良好的个性和健全的人格。</a:t>
            </a:r>
          </a:p>
          <a:p>
            <a:pPr marL="0" indent="0" eaLnBrk="1" hangingPunct="1">
              <a:lnSpc>
                <a:spcPct val="80000"/>
              </a:lnSpc>
              <a:buNone/>
            </a:pPr>
            <a:endParaRPr lang="zh-CN" altLang="en-US" sz="2000" b="1" dirty="0">
              <a:latin typeface="黑体" panose="02010609060101010101" pitchFamily="49" charset="-122"/>
              <a:ea typeface="黑体" panose="02010609060101010101" pitchFamily="49" charset="-122"/>
            </a:endParaRPr>
          </a:p>
          <a:p>
            <a:pPr marL="0" indent="0" eaLnBrk="1" hangingPunct="1">
              <a:lnSpc>
                <a:spcPct val="80000"/>
              </a:lnSpc>
              <a:buNone/>
            </a:pPr>
            <a:endParaRPr lang="zh-CN" altLang="en-US" sz="2000" b="1" dirty="0">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0722"/>
                                        </p:tgtEl>
                                        <p:attrNameLst>
                                          <p:attrName>style.visibility</p:attrName>
                                        </p:attrNameLst>
                                      </p:cBhvr>
                                      <p:to>
                                        <p:strVal val="visible"/>
                                      </p:to>
                                    </p:set>
                                    <p:anim calcmode="lin" valueType="num">
                                      <p:cBhvr additive="base">
                                        <p:cTn id="7" dur="500" fill="hold"/>
                                        <p:tgtEl>
                                          <p:spTgt spid="30722"/>
                                        </p:tgtEl>
                                        <p:attrNameLst>
                                          <p:attrName>ppt_x</p:attrName>
                                        </p:attrNameLst>
                                      </p:cBhvr>
                                      <p:tavLst>
                                        <p:tav tm="0">
                                          <p:val>
                                            <p:strVal val="0-#ppt_w/2"/>
                                          </p:val>
                                        </p:tav>
                                        <p:tav tm="100000">
                                          <p:val>
                                            <p:strVal val="#ppt_x"/>
                                          </p:val>
                                        </p:tav>
                                      </p:tavLst>
                                    </p:anim>
                                    <p:anim calcmode="lin" valueType="num">
                                      <p:cBhvr additive="base">
                                        <p:cTn id="8" dur="500" fill="hold"/>
                                        <p:tgtEl>
                                          <p:spTgt spid="3072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0723">
                                            <p:txEl>
                                              <p:pRg st="0" end="0"/>
                                            </p:txEl>
                                          </p:spTgt>
                                        </p:tgtEl>
                                        <p:attrNameLst>
                                          <p:attrName>style.visibility</p:attrName>
                                        </p:attrNameLst>
                                      </p:cBhvr>
                                      <p:to>
                                        <p:strVal val="visible"/>
                                      </p:to>
                                    </p:set>
                                    <p:anim calcmode="lin" valueType="num">
                                      <p:cBhvr additive="base">
                                        <p:cTn id="13" dur="500" fill="hold"/>
                                        <p:tgtEl>
                                          <p:spTgt spid="3072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072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0723">
                                            <p:txEl>
                                              <p:pRg st="1" end="1"/>
                                            </p:txEl>
                                          </p:spTgt>
                                        </p:tgtEl>
                                        <p:attrNameLst>
                                          <p:attrName>style.visibility</p:attrName>
                                        </p:attrNameLst>
                                      </p:cBhvr>
                                      <p:to>
                                        <p:strVal val="visible"/>
                                      </p:to>
                                    </p:set>
                                    <p:anim calcmode="lin" valueType="num">
                                      <p:cBhvr additive="base">
                                        <p:cTn id="19" dur="500" fill="hold"/>
                                        <p:tgtEl>
                                          <p:spTgt spid="3072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072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0723">
                                            <p:txEl>
                                              <p:pRg st="2" end="2"/>
                                            </p:txEl>
                                          </p:spTgt>
                                        </p:tgtEl>
                                        <p:attrNameLst>
                                          <p:attrName>style.visibility</p:attrName>
                                        </p:attrNameLst>
                                      </p:cBhvr>
                                      <p:to>
                                        <p:strVal val="visible"/>
                                      </p:to>
                                    </p:set>
                                    <p:anim calcmode="lin" valueType="num">
                                      <p:cBhvr additive="base">
                                        <p:cTn id="25" dur="500" fill="hold"/>
                                        <p:tgtEl>
                                          <p:spTgt spid="3072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072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0723">
                                            <p:txEl>
                                              <p:pRg st="3" end="3"/>
                                            </p:txEl>
                                          </p:spTgt>
                                        </p:tgtEl>
                                        <p:attrNameLst>
                                          <p:attrName>style.visibility</p:attrName>
                                        </p:attrNameLst>
                                      </p:cBhvr>
                                      <p:to>
                                        <p:strVal val="visible"/>
                                      </p:to>
                                    </p:set>
                                    <p:anim calcmode="lin" valueType="num">
                                      <p:cBhvr additive="base">
                                        <p:cTn id="31" dur="500" fill="hold"/>
                                        <p:tgtEl>
                                          <p:spTgt spid="3072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072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0723">
                                            <p:txEl>
                                              <p:pRg st="4" end="4"/>
                                            </p:txEl>
                                          </p:spTgt>
                                        </p:tgtEl>
                                        <p:attrNameLst>
                                          <p:attrName>style.visibility</p:attrName>
                                        </p:attrNameLst>
                                      </p:cBhvr>
                                      <p:to>
                                        <p:strVal val="visible"/>
                                      </p:to>
                                    </p:set>
                                    <p:anim calcmode="lin" valueType="num">
                                      <p:cBhvr additive="base">
                                        <p:cTn id="37" dur="500" fill="hold"/>
                                        <p:tgtEl>
                                          <p:spTgt spid="3072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072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0723">
                                            <p:txEl>
                                              <p:pRg st="1" end="1"/>
                                            </p:txEl>
                                          </p:spTgt>
                                        </p:tgtEl>
                                        <p:attrNameLst>
                                          <p:attrName>style.visibility</p:attrName>
                                        </p:attrNameLst>
                                      </p:cBhvr>
                                      <p:to>
                                        <p:strVal val="visible"/>
                                      </p:to>
                                    </p:set>
                                    <p:anim calcmode="lin" valueType="num">
                                      <p:cBhvr additive="base">
                                        <p:cTn id="43" dur="500" fill="hold"/>
                                        <p:tgtEl>
                                          <p:spTgt spid="30723">
                                            <p:txEl>
                                              <p:pRg st="1" end="1"/>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072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0723">
                                            <p:txEl>
                                              <p:pRg st="2" end="2"/>
                                            </p:txEl>
                                          </p:spTgt>
                                        </p:tgtEl>
                                        <p:attrNameLst>
                                          <p:attrName>style.visibility</p:attrName>
                                        </p:attrNameLst>
                                      </p:cBhvr>
                                      <p:to>
                                        <p:strVal val="visible"/>
                                      </p:to>
                                    </p:set>
                                    <p:anim calcmode="lin" valueType="num">
                                      <p:cBhvr additive="base">
                                        <p:cTn id="49" dur="500" fill="hold"/>
                                        <p:tgtEl>
                                          <p:spTgt spid="30723">
                                            <p:txEl>
                                              <p:pRg st="2" end="2"/>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072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0723">
                                            <p:txEl>
                                              <p:pRg st="3" end="3"/>
                                            </p:txEl>
                                          </p:spTgt>
                                        </p:tgtEl>
                                        <p:attrNameLst>
                                          <p:attrName>style.visibility</p:attrName>
                                        </p:attrNameLst>
                                      </p:cBhvr>
                                      <p:to>
                                        <p:strVal val="visible"/>
                                      </p:to>
                                    </p:set>
                                    <p:anim calcmode="lin" valueType="num">
                                      <p:cBhvr additive="base">
                                        <p:cTn id="55" dur="500" fill="hold"/>
                                        <p:tgtEl>
                                          <p:spTgt spid="30723">
                                            <p:txEl>
                                              <p:pRg st="3" end="3"/>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072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30723">
                                            <p:txEl>
                                              <p:pRg st="4" end="4"/>
                                            </p:txEl>
                                          </p:spTgt>
                                        </p:tgtEl>
                                        <p:attrNameLst>
                                          <p:attrName>style.visibility</p:attrName>
                                        </p:attrNameLst>
                                      </p:cBhvr>
                                      <p:to>
                                        <p:strVal val="visible"/>
                                      </p:to>
                                    </p:set>
                                    <p:anim calcmode="lin" valueType="num">
                                      <p:cBhvr additive="base">
                                        <p:cTn id="61" dur="500" fill="hold"/>
                                        <p:tgtEl>
                                          <p:spTgt spid="30723">
                                            <p:txEl>
                                              <p:pRg st="4" end="4"/>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072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p:bldP spid="3072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1"/>
          <p:cNvSpPr>
            <a:spLocks noGrp="1"/>
          </p:cNvSpPr>
          <p:nvPr>
            <p:ph type="ctrTitle"/>
          </p:nvPr>
        </p:nvSpPr>
        <p:spPr>
          <a:xfrm>
            <a:off x="247650" y="1428750"/>
            <a:ext cx="8648700" cy="1408113"/>
          </a:xfrm>
        </p:spPr>
        <p:txBody>
          <a:bodyPr vert="horz" wrap="square" lIns="91440" tIns="45720" rIns="91440" bIns="45720" anchor="ctr"/>
          <a:lstStyle/>
          <a:p>
            <a:pPr eaLnBrk="1" hangingPunct="1"/>
            <a:r>
              <a:rPr lang="zh-CN" altLang="en-US" sz="4800" b="1" dirty="0">
                <a:solidFill>
                  <a:schemeClr val="tx1"/>
                </a:solidFill>
                <a:latin typeface="黑体" panose="02010609060101010101" pitchFamily="49" charset="-122"/>
                <a:ea typeface="黑体" panose="02010609060101010101" pitchFamily="49" charset="-122"/>
              </a:rPr>
              <a:t>知识点</a:t>
            </a:r>
            <a:r>
              <a:rPr lang="en-US" altLang="zh-CN" sz="4800" b="1" dirty="0">
                <a:solidFill>
                  <a:schemeClr val="tx1"/>
                </a:solidFill>
                <a:latin typeface="黑体" panose="02010609060101010101" pitchFamily="49" charset="-122"/>
                <a:ea typeface="黑体" panose="02010609060101010101" pitchFamily="49" charset="-122"/>
              </a:rPr>
              <a:t>1</a:t>
            </a:r>
            <a:r>
              <a:rPr lang="zh-CN" altLang="en-US" sz="4800" b="1" dirty="0">
                <a:solidFill>
                  <a:schemeClr val="tx1"/>
                </a:solidFill>
                <a:latin typeface="黑体" panose="02010609060101010101" pitchFamily="49" charset="-122"/>
                <a:ea typeface="黑体" panose="02010609060101010101" pitchFamily="49" charset="-122"/>
              </a:rPr>
              <a:t>：</a:t>
            </a:r>
            <a:br>
              <a:rPr lang="en-US" altLang="zh-CN" sz="4800" b="1" dirty="0">
                <a:solidFill>
                  <a:schemeClr val="tx1"/>
                </a:solidFill>
                <a:latin typeface="黑体" panose="02010609060101010101" pitchFamily="49" charset="-122"/>
                <a:ea typeface="黑体" panose="02010609060101010101" pitchFamily="49" charset="-122"/>
              </a:rPr>
            </a:br>
            <a:r>
              <a:rPr lang="zh-CN" altLang="en-US" sz="4800" b="1" dirty="0">
                <a:solidFill>
                  <a:schemeClr val="tx1"/>
                </a:solidFill>
                <a:latin typeface="黑体" panose="02010609060101010101" pitchFamily="49" charset="-122"/>
                <a:ea typeface="黑体" panose="02010609060101010101" pitchFamily="49" charset="-122"/>
              </a:rPr>
              <a:t>课程设计的含义</a:t>
            </a:r>
          </a:p>
        </p:txBody>
      </p:sp>
      <p:sp>
        <p:nvSpPr>
          <p:cNvPr id="18435" name="副标题 2"/>
          <p:cNvSpPr>
            <a:spLocks noGrp="1"/>
          </p:cNvSpPr>
          <p:nvPr>
            <p:ph type="subTitle" idx="1"/>
          </p:nvPr>
        </p:nvSpPr>
        <p:spPr>
          <a:xfrm>
            <a:off x="1371600" y="2914650"/>
            <a:ext cx="6400800" cy="1316038"/>
          </a:xfrm>
        </p:spPr>
        <p:txBody>
          <a:bodyPr vert="horz" wrap="square" lIns="91440" tIns="45720" rIns="91440" bIns="45720" anchor="t"/>
          <a:lstStyle/>
          <a:p>
            <a:pPr eaLnBrk="1" hangingPunct="1"/>
            <a:endParaRPr lang="zh-CN" altLang="en-US" dirty="0">
              <a:latin typeface="+mn-lt"/>
              <a:ea typeface="+mn-ea"/>
              <a:cs typeface="+mn-cs"/>
            </a:endParaRPr>
          </a:p>
        </p:txBody>
      </p:sp>
      <p:pic>
        <p:nvPicPr>
          <p:cNvPr id="24580" name="图片 1"/>
          <p:cNvPicPr>
            <a:picLocks noChangeAspect="1"/>
          </p:cNvPicPr>
          <p:nvPr/>
        </p:nvPicPr>
        <p:blipFill>
          <a:blip r:embed="rId2"/>
          <a:stretch>
            <a:fillRect/>
          </a:stretch>
        </p:blipFill>
        <p:spPr>
          <a:xfrm>
            <a:off x="3187700" y="2836863"/>
            <a:ext cx="2455863" cy="196215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578"/>
                                        </p:tgtEl>
                                        <p:attrNameLst>
                                          <p:attrName>style.visibility</p:attrName>
                                        </p:attrNameLst>
                                      </p:cBhvr>
                                      <p:to>
                                        <p:strVal val="visible"/>
                                      </p:to>
                                    </p:set>
                                    <p:anim calcmode="lin" valueType="num">
                                      <p:cBhvr additive="base">
                                        <p:cTn id="7" dur="500" fill="hold"/>
                                        <p:tgtEl>
                                          <p:spTgt spid="24578"/>
                                        </p:tgtEl>
                                        <p:attrNameLst>
                                          <p:attrName>ppt_x</p:attrName>
                                        </p:attrNameLst>
                                      </p:cBhvr>
                                      <p:tavLst>
                                        <p:tav tm="0">
                                          <p:val>
                                            <p:strVal val="#ppt_x"/>
                                          </p:val>
                                        </p:tav>
                                        <p:tav tm="100000">
                                          <p:val>
                                            <p:strVal val="#ppt_x"/>
                                          </p:val>
                                        </p:tav>
                                      </p:tavLst>
                                    </p:anim>
                                    <p:anim calcmode="lin" valueType="num">
                                      <p:cBhvr additive="base">
                                        <p:cTn id="8" dur="500" fill="hold"/>
                                        <p:tgtEl>
                                          <p:spTgt spid="2457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4580"/>
                                        </p:tgtEl>
                                        <p:attrNameLst>
                                          <p:attrName>style.visibility</p:attrName>
                                        </p:attrNameLst>
                                      </p:cBhvr>
                                      <p:to>
                                        <p:strVal val="visible"/>
                                      </p:to>
                                    </p:set>
                                    <p:anim calcmode="lin" valueType="num">
                                      <p:cBhvr additive="base">
                                        <p:cTn id="13" dur="500" fill="hold"/>
                                        <p:tgtEl>
                                          <p:spTgt spid="24580"/>
                                        </p:tgtEl>
                                        <p:attrNameLst>
                                          <p:attrName>ppt_x</p:attrName>
                                        </p:attrNameLst>
                                      </p:cBhvr>
                                      <p:tavLst>
                                        <p:tav tm="0">
                                          <p:val>
                                            <p:strVal val="#ppt_x"/>
                                          </p:val>
                                        </p:tav>
                                        <p:tav tm="100000">
                                          <p:val>
                                            <p:strVal val="#ppt_x"/>
                                          </p:val>
                                        </p:tav>
                                      </p:tavLst>
                                    </p:anim>
                                    <p:anim calcmode="lin" valueType="num">
                                      <p:cBhvr additive="base">
                                        <p:cTn id="14" dur="500" fill="hold"/>
                                        <p:tgtEl>
                                          <p:spTgt spid="2458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3"/>
          <p:cNvSpPr>
            <a:spLocks noGrp="1"/>
          </p:cNvSpPr>
          <p:nvPr>
            <p:ph idx="1"/>
          </p:nvPr>
        </p:nvSpPr>
        <p:spPr>
          <a:xfrm>
            <a:off x="838835" y="886460"/>
            <a:ext cx="7670165" cy="3371850"/>
          </a:xfrm>
        </p:spPr>
        <p:txBody>
          <a:bodyPr vert="horz" wrap="square" lIns="91440" tIns="45720" rIns="91440" bIns="45720" anchor="t"/>
          <a:lstStyle/>
          <a:p>
            <a:pPr marL="0" indent="0" eaLnBrk="1" hangingPunct="1">
              <a:buNone/>
            </a:pPr>
            <a:r>
              <a:rPr lang="zh-CN" altLang="en-US" sz="3600" b="1" dirty="0">
                <a:latin typeface="黑体" panose="02010609060101010101" pitchFamily="49" charset="-122"/>
                <a:ea typeface="黑体" panose="02010609060101010101" pitchFamily="49" charset="-122"/>
              </a:rPr>
              <a:t>二、培养目标体现了新时代特征</a:t>
            </a:r>
            <a:r>
              <a:rPr lang="zh-CN" altLang="en-US" sz="2800" b="1" dirty="0">
                <a:latin typeface="黑体" panose="02010609060101010101" pitchFamily="49" charset="-122"/>
                <a:ea typeface="黑体" panose="02010609060101010101" pitchFamily="49" charset="-122"/>
              </a:rPr>
              <a:t>    </a:t>
            </a:r>
          </a:p>
          <a:p>
            <a:pPr marL="0" indent="0" eaLnBrk="1" hangingPunct="1">
              <a:buNone/>
            </a:pPr>
            <a:r>
              <a:rPr lang="zh-CN" altLang="en-US" sz="2800" b="1" dirty="0">
                <a:solidFill>
                  <a:srgbClr val="C00000"/>
                </a:solidFill>
                <a:latin typeface="黑体" panose="02010609060101010101" pitchFamily="49" charset="-122"/>
                <a:ea typeface="黑体" panose="02010609060101010101" pitchFamily="49" charset="-122"/>
              </a:rPr>
              <a:t>具体表现为：</a:t>
            </a:r>
            <a:endParaRPr lang="en-US" altLang="zh-CN" sz="2800" b="1" dirty="0">
              <a:solidFill>
                <a:srgbClr val="C00000"/>
              </a:solidFill>
              <a:latin typeface="黑体" panose="02010609060101010101" pitchFamily="49" charset="-122"/>
              <a:ea typeface="黑体" panose="02010609060101010101" pitchFamily="49" charset="-122"/>
            </a:endParaRPr>
          </a:p>
          <a:p>
            <a:pPr marL="0" indent="0" eaLnBrk="1" hangingPunct="1">
              <a:buNone/>
            </a:pPr>
            <a:r>
              <a:rPr lang="zh-CN" altLang="en-US" sz="2800" b="1" dirty="0">
                <a:latin typeface="黑体" panose="02010609060101010101" pitchFamily="49" charset="-122"/>
                <a:ea typeface="黑体" panose="02010609060101010101" pitchFamily="49" charset="-122"/>
              </a:rPr>
              <a:t>继承传统与面向未来</a:t>
            </a:r>
            <a:r>
              <a:rPr lang="zh-CN" altLang="en-US" sz="2800" b="1" dirty="0">
                <a:solidFill>
                  <a:srgbClr val="7030A0"/>
                </a:solidFill>
                <a:latin typeface="楷体" panose="02010609060101010101" pitchFamily="49" charset="-122"/>
                <a:ea typeface="楷体" panose="02010609060101010101" pitchFamily="49" charset="-122"/>
              </a:rPr>
              <a:t>（人才标准的变化）</a:t>
            </a:r>
          </a:p>
          <a:p>
            <a:pPr marL="0" indent="0" eaLnBrk="1" hangingPunct="1">
              <a:buNone/>
            </a:pPr>
            <a:r>
              <a:rPr lang="zh-CN" altLang="en-US" sz="2800" b="1" dirty="0">
                <a:latin typeface="黑体" panose="02010609060101010101" pitchFamily="49" charset="-122"/>
                <a:ea typeface="黑体" panose="02010609060101010101" pitchFamily="49" charset="-122"/>
              </a:rPr>
              <a:t>国际的视野和中国的特色</a:t>
            </a:r>
            <a:r>
              <a:rPr lang="zh-CN" altLang="en-US" sz="2800" b="1" dirty="0">
                <a:solidFill>
                  <a:srgbClr val="7030A0"/>
                </a:solidFill>
                <a:latin typeface="楷体" panose="02010609060101010101" pitchFamily="49" charset="-122"/>
                <a:ea typeface="楷体" panose="02010609060101010101" pitchFamily="49" charset="-122"/>
              </a:rPr>
              <a:t>（中西文化的整合）</a:t>
            </a:r>
          </a:p>
          <a:p>
            <a:pPr marL="0" indent="0" eaLnBrk="1" hangingPunct="1">
              <a:buNone/>
            </a:pPr>
            <a:r>
              <a:rPr lang="zh-CN" altLang="en-US" sz="2800" b="1" dirty="0">
                <a:latin typeface="黑体" panose="02010609060101010101" pitchFamily="49" charset="-122"/>
                <a:ea typeface="黑体" panose="02010609060101010101" pitchFamily="49" charset="-122"/>
              </a:rPr>
              <a:t>全瞻社会又关爱个体</a:t>
            </a:r>
            <a:r>
              <a:rPr lang="zh-CN" altLang="en-US" sz="2800" b="1" dirty="0">
                <a:solidFill>
                  <a:srgbClr val="7030A0"/>
                </a:solidFill>
                <a:latin typeface="楷体" panose="02010609060101010101" pitchFamily="49" charset="-122"/>
                <a:ea typeface="楷体" panose="02010609060101010101" pitchFamily="49" charset="-122"/>
              </a:rPr>
              <a:t>（普适性与个体差异性）</a:t>
            </a:r>
          </a:p>
          <a:p>
            <a:pPr marL="0" indent="0" eaLnBrk="1" hangingPunct="1">
              <a:buNone/>
            </a:pPr>
            <a:r>
              <a:rPr lang="zh-CN" altLang="en-US" sz="2800" b="1" dirty="0">
                <a:latin typeface="黑体" panose="02010609060101010101" pitchFamily="49" charset="-122"/>
                <a:ea typeface="黑体" panose="02010609060101010101" pitchFamily="49" charset="-122"/>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anim calcmode="lin" valueType="num">
                                      <p:cBhvr additive="base">
                                        <p:cTn id="7" dur="500" fill="hold"/>
                                        <p:tgtEl>
                                          <p:spTgt spid="368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686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6867">
                                            <p:txEl>
                                              <p:pRg st="1" end="1"/>
                                            </p:txEl>
                                          </p:spTgt>
                                        </p:tgtEl>
                                        <p:attrNameLst>
                                          <p:attrName>style.visibility</p:attrName>
                                        </p:attrNameLst>
                                      </p:cBhvr>
                                      <p:to>
                                        <p:strVal val="visible"/>
                                      </p:to>
                                    </p:set>
                                    <p:anim calcmode="lin" valueType="num">
                                      <p:cBhvr additive="base">
                                        <p:cTn id="13" dur="500" fill="hold"/>
                                        <p:tgtEl>
                                          <p:spTgt spid="3686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686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6867">
                                            <p:txEl>
                                              <p:pRg st="2" end="2"/>
                                            </p:txEl>
                                          </p:spTgt>
                                        </p:tgtEl>
                                        <p:attrNameLst>
                                          <p:attrName>style.visibility</p:attrName>
                                        </p:attrNameLst>
                                      </p:cBhvr>
                                      <p:to>
                                        <p:strVal val="visible"/>
                                      </p:to>
                                    </p:set>
                                    <p:anim calcmode="lin" valueType="num">
                                      <p:cBhvr additive="base">
                                        <p:cTn id="19" dur="500" fill="hold"/>
                                        <p:tgtEl>
                                          <p:spTgt spid="3686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686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6867">
                                            <p:txEl>
                                              <p:pRg st="3" end="3"/>
                                            </p:txEl>
                                          </p:spTgt>
                                        </p:tgtEl>
                                        <p:attrNameLst>
                                          <p:attrName>style.visibility</p:attrName>
                                        </p:attrNameLst>
                                      </p:cBhvr>
                                      <p:to>
                                        <p:strVal val="visible"/>
                                      </p:to>
                                    </p:set>
                                    <p:anim calcmode="lin" valueType="num">
                                      <p:cBhvr additive="base">
                                        <p:cTn id="25" dur="500" fill="hold"/>
                                        <p:tgtEl>
                                          <p:spTgt spid="3686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686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6867">
                                            <p:txEl>
                                              <p:pRg st="4" end="4"/>
                                            </p:txEl>
                                          </p:spTgt>
                                        </p:tgtEl>
                                        <p:attrNameLst>
                                          <p:attrName>style.visibility</p:attrName>
                                        </p:attrNameLst>
                                      </p:cBhvr>
                                      <p:to>
                                        <p:strVal val="visible"/>
                                      </p:to>
                                    </p:set>
                                    <p:anim calcmode="lin" valueType="num">
                                      <p:cBhvr additive="base">
                                        <p:cTn id="31" dur="500" fill="hold"/>
                                        <p:tgtEl>
                                          <p:spTgt spid="36867">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686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6867">
                                            <p:txEl>
                                              <p:pRg st="5" end="5"/>
                                            </p:txEl>
                                          </p:spTgt>
                                        </p:tgtEl>
                                        <p:attrNameLst>
                                          <p:attrName>style.visibility</p:attrName>
                                        </p:attrNameLst>
                                      </p:cBhvr>
                                      <p:to>
                                        <p:strVal val="visible"/>
                                      </p:to>
                                    </p:set>
                                    <p:anim calcmode="lin" valueType="num">
                                      <p:cBhvr additive="base">
                                        <p:cTn id="37" dur="500" fill="hold"/>
                                        <p:tgtEl>
                                          <p:spTgt spid="36867">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686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3"/>
          <p:cNvSpPr>
            <a:spLocks noGrp="1"/>
          </p:cNvSpPr>
          <p:nvPr>
            <p:ph idx="1"/>
          </p:nvPr>
        </p:nvSpPr>
        <p:spPr>
          <a:xfrm>
            <a:off x="363557" y="533919"/>
            <a:ext cx="8438920" cy="4302485"/>
          </a:xfrm>
        </p:spPr>
        <p:txBody>
          <a:bodyPr vert="horz" wrap="square" lIns="91440" tIns="45720" rIns="91440" bIns="45720" anchor="t"/>
          <a:lstStyle/>
          <a:p>
            <a:pPr marL="0" indent="0" eaLnBrk="1" hangingPunct="1">
              <a:buNone/>
            </a:pPr>
            <a:r>
              <a:rPr lang="zh-CN" altLang="en-US" b="1" dirty="0">
                <a:latin typeface="黑体" panose="02010609060101010101" pitchFamily="49" charset="-122"/>
                <a:ea typeface="黑体" panose="02010609060101010101" pitchFamily="49" charset="-122"/>
              </a:rPr>
              <a:t>三、培养目标与课程标准中具体目标形成体系  </a:t>
            </a:r>
          </a:p>
          <a:p>
            <a:pPr marL="0" indent="0" eaLnBrk="1" hangingPunct="1">
              <a:buNone/>
            </a:pPr>
            <a:r>
              <a:rPr lang="zh-CN" altLang="en-US" sz="2800" b="1" dirty="0">
                <a:latin typeface="宋体" panose="02010600030101010101" pitchFamily="2" charset="-122"/>
                <a:ea typeface="宋体" panose="02010600030101010101" pitchFamily="2" charset="-122"/>
              </a:rPr>
              <a:t>  形成从抽象、宏观到具体、直接的目标网络。</a:t>
            </a:r>
          </a:p>
          <a:p>
            <a:pPr marL="0" indent="0" eaLnBrk="1" hangingPunct="1">
              <a:buNone/>
            </a:pPr>
            <a:r>
              <a:rPr lang="zh-CN" altLang="en-US" sz="2800" b="1" dirty="0">
                <a:latin typeface="宋体" panose="02010600030101010101" pitchFamily="2" charset="-122"/>
                <a:ea typeface="宋体" panose="02010600030101010101" pitchFamily="2" charset="-122"/>
              </a:rPr>
              <a:t>  基础知识、基本技能</a:t>
            </a:r>
            <a:r>
              <a:rPr lang="zh-CN" altLang="en-US" sz="2800" b="1" dirty="0">
                <a:solidFill>
                  <a:srgbClr val="7030A0"/>
                </a:solidFill>
                <a:latin typeface="楷体" panose="02010609060101010101" pitchFamily="49" charset="-122"/>
                <a:ea typeface="楷体" panose="02010609060101010101" pitchFamily="49" charset="-122"/>
              </a:rPr>
              <a:t>（基础性、宽厚性、扎实性，适应终身学习的要求）</a:t>
            </a:r>
          </a:p>
          <a:p>
            <a:pPr marL="0" indent="0" eaLnBrk="1" hangingPunct="1">
              <a:buNone/>
            </a:pPr>
            <a:r>
              <a:rPr lang="zh-CN" altLang="en-US" sz="2800" b="1" dirty="0">
                <a:latin typeface="宋体" panose="02010600030101010101" pitchFamily="2" charset="-122"/>
                <a:ea typeface="宋体" panose="02010600030101010101" pitchFamily="2" charset="-122"/>
              </a:rPr>
              <a:t>  过程与方法</a:t>
            </a:r>
            <a:r>
              <a:rPr lang="zh-CN" altLang="en-US" sz="2800" b="1" dirty="0">
                <a:solidFill>
                  <a:srgbClr val="7030A0"/>
                </a:solidFill>
                <a:latin typeface="楷体" panose="02010609060101010101" pitchFamily="49" charset="-122"/>
                <a:ea typeface="楷体" panose="02010609060101010101" pitchFamily="49" charset="-122"/>
              </a:rPr>
              <a:t>（学会探究、学会思考、学会处理问题）</a:t>
            </a:r>
          </a:p>
          <a:p>
            <a:pPr marL="0" indent="0" eaLnBrk="1" hangingPunct="1">
              <a:buNone/>
            </a:pPr>
            <a:r>
              <a:rPr lang="zh-CN" altLang="en-US" sz="2800" b="1" dirty="0">
                <a:latin typeface="宋体" panose="02010600030101010101" pitchFamily="2" charset="-122"/>
                <a:ea typeface="宋体" panose="02010600030101010101" pitchFamily="2" charset="-122"/>
              </a:rPr>
              <a:t>  情感、态度、价值观</a:t>
            </a:r>
            <a:r>
              <a:rPr lang="zh-CN" altLang="en-US" sz="2800" b="1" dirty="0">
                <a:solidFill>
                  <a:srgbClr val="7030A0"/>
                </a:solidFill>
                <a:latin typeface="楷体" panose="02010609060101010101" pitchFamily="49" charset="-122"/>
                <a:ea typeface="楷体" panose="02010609060101010101" pitchFamily="49" charset="-122"/>
              </a:rPr>
              <a:t>（创造情境让学生体验、建构）</a:t>
            </a:r>
            <a:endParaRPr lang="en-US" altLang="zh-CN" sz="2800" b="1" dirty="0">
              <a:solidFill>
                <a:srgbClr val="7030A0"/>
              </a:solidFill>
              <a:latin typeface="楷体" panose="02010609060101010101" pitchFamily="49" charset="-122"/>
              <a:ea typeface="楷体" panose="02010609060101010101" pitchFamily="49" charset="-122"/>
            </a:endParaRPr>
          </a:p>
          <a:p>
            <a:pPr marL="0" indent="0" eaLnBrk="1" hangingPunct="1">
              <a:buNone/>
            </a:pPr>
            <a:r>
              <a:rPr lang="en-US" altLang="zh-CN" sz="2800" b="1" dirty="0">
                <a:solidFill>
                  <a:srgbClr val="7030A0"/>
                </a:solidFill>
                <a:latin typeface="楷体" panose="02010609060101010101" pitchFamily="49" charset="-122"/>
                <a:ea typeface="楷体" panose="02010609060101010101" pitchFamily="49" charset="-122"/>
              </a:rPr>
              <a:t>3-4</a:t>
            </a:r>
            <a:r>
              <a:rPr lang="zh-CN" altLang="en-US" sz="2800" b="1" dirty="0">
                <a:solidFill>
                  <a:srgbClr val="7030A0"/>
                </a:solidFill>
                <a:latin typeface="楷体" panose="02010609060101010101" pitchFamily="49" charset="-122"/>
                <a:ea typeface="楷体" panose="02010609060101010101" pitchFamily="49" charset="-122"/>
              </a:rPr>
              <a:t>年级习作：乐于书面表达，增强习作的自信心。愿意与他人分享习作的快乐。</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anim calcmode="lin" valueType="num">
                                      <p:cBhvr additive="base">
                                        <p:cTn id="7" dur="500" fill="hold"/>
                                        <p:tgtEl>
                                          <p:spTgt spid="3686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686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6867">
                                            <p:txEl>
                                              <p:pRg st="1" end="1"/>
                                            </p:txEl>
                                          </p:spTgt>
                                        </p:tgtEl>
                                        <p:attrNameLst>
                                          <p:attrName>style.visibility</p:attrName>
                                        </p:attrNameLst>
                                      </p:cBhvr>
                                      <p:to>
                                        <p:strVal val="visible"/>
                                      </p:to>
                                    </p:set>
                                    <p:anim calcmode="lin" valueType="num">
                                      <p:cBhvr additive="base">
                                        <p:cTn id="13" dur="500" fill="hold"/>
                                        <p:tgtEl>
                                          <p:spTgt spid="3686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686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6867">
                                            <p:txEl>
                                              <p:pRg st="2" end="2"/>
                                            </p:txEl>
                                          </p:spTgt>
                                        </p:tgtEl>
                                        <p:attrNameLst>
                                          <p:attrName>style.visibility</p:attrName>
                                        </p:attrNameLst>
                                      </p:cBhvr>
                                      <p:to>
                                        <p:strVal val="visible"/>
                                      </p:to>
                                    </p:set>
                                    <p:anim calcmode="lin" valueType="num">
                                      <p:cBhvr additive="base">
                                        <p:cTn id="19" dur="500" fill="hold"/>
                                        <p:tgtEl>
                                          <p:spTgt spid="3686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686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6867">
                                            <p:txEl>
                                              <p:pRg st="3" end="3"/>
                                            </p:txEl>
                                          </p:spTgt>
                                        </p:tgtEl>
                                        <p:attrNameLst>
                                          <p:attrName>style.visibility</p:attrName>
                                        </p:attrNameLst>
                                      </p:cBhvr>
                                      <p:to>
                                        <p:strVal val="visible"/>
                                      </p:to>
                                    </p:set>
                                    <p:anim calcmode="lin" valueType="num">
                                      <p:cBhvr additive="base">
                                        <p:cTn id="25" dur="500" fill="hold"/>
                                        <p:tgtEl>
                                          <p:spTgt spid="3686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686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6867">
                                            <p:txEl>
                                              <p:pRg st="4" end="4"/>
                                            </p:txEl>
                                          </p:spTgt>
                                        </p:tgtEl>
                                        <p:attrNameLst>
                                          <p:attrName>style.visibility</p:attrName>
                                        </p:attrNameLst>
                                      </p:cBhvr>
                                      <p:to>
                                        <p:strVal val="visible"/>
                                      </p:to>
                                    </p:set>
                                    <p:anim calcmode="lin" valueType="num">
                                      <p:cBhvr additive="base">
                                        <p:cTn id="31" dur="500" fill="hold"/>
                                        <p:tgtEl>
                                          <p:spTgt spid="36867">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686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6867">
                                            <p:txEl>
                                              <p:pRg st="5" end="5"/>
                                            </p:txEl>
                                          </p:spTgt>
                                        </p:tgtEl>
                                        <p:attrNameLst>
                                          <p:attrName>style.visibility</p:attrName>
                                        </p:attrNameLst>
                                      </p:cBhvr>
                                      <p:to>
                                        <p:strVal val="visible"/>
                                      </p:to>
                                    </p:set>
                                    <p:anim calcmode="lin" valueType="num">
                                      <p:cBhvr additive="base">
                                        <p:cTn id="37" dur="500" fill="hold"/>
                                        <p:tgtEl>
                                          <p:spTgt spid="36867">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6867">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6867">
                                            <p:txEl>
                                              <p:pRg st="1" end="1"/>
                                            </p:txEl>
                                          </p:spTgt>
                                        </p:tgtEl>
                                        <p:attrNameLst>
                                          <p:attrName>style.visibility</p:attrName>
                                        </p:attrNameLst>
                                      </p:cBhvr>
                                      <p:to>
                                        <p:strVal val="visible"/>
                                      </p:to>
                                    </p:set>
                                    <p:anim calcmode="lin" valueType="num">
                                      <p:cBhvr additive="base">
                                        <p:cTn id="43" dur="500" fill="hold"/>
                                        <p:tgtEl>
                                          <p:spTgt spid="36867">
                                            <p:txEl>
                                              <p:pRg st="1" end="1"/>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686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6867">
                                            <p:txEl>
                                              <p:pRg st="2" end="2"/>
                                            </p:txEl>
                                          </p:spTgt>
                                        </p:tgtEl>
                                        <p:attrNameLst>
                                          <p:attrName>style.visibility</p:attrName>
                                        </p:attrNameLst>
                                      </p:cBhvr>
                                      <p:to>
                                        <p:strVal val="visible"/>
                                      </p:to>
                                    </p:set>
                                    <p:anim calcmode="lin" valueType="num">
                                      <p:cBhvr additive="base">
                                        <p:cTn id="49" dur="500" fill="hold"/>
                                        <p:tgtEl>
                                          <p:spTgt spid="36867">
                                            <p:txEl>
                                              <p:pRg st="2" end="2"/>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686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6867">
                                            <p:txEl>
                                              <p:pRg st="3" end="3"/>
                                            </p:txEl>
                                          </p:spTgt>
                                        </p:tgtEl>
                                        <p:attrNameLst>
                                          <p:attrName>style.visibility</p:attrName>
                                        </p:attrNameLst>
                                      </p:cBhvr>
                                      <p:to>
                                        <p:strVal val="visible"/>
                                      </p:to>
                                    </p:set>
                                    <p:anim calcmode="lin" valueType="num">
                                      <p:cBhvr additive="base">
                                        <p:cTn id="55" dur="500" fill="hold"/>
                                        <p:tgtEl>
                                          <p:spTgt spid="36867">
                                            <p:txEl>
                                              <p:pRg st="3" end="3"/>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686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36867">
                                            <p:txEl>
                                              <p:pRg st="4" end="4"/>
                                            </p:txEl>
                                          </p:spTgt>
                                        </p:tgtEl>
                                        <p:attrNameLst>
                                          <p:attrName>style.visibility</p:attrName>
                                        </p:attrNameLst>
                                      </p:cBhvr>
                                      <p:to>
                                        <p:strVal val="visible"/>
                                      </p:to>
                                    </p:set>
                                    <p:anim calcmode="lin" valueType="num">
                                      <p:cBhvr additive="base">
                                        <p:cTn id="61" dur="500" fill="hold"/>
                                        <p:tgtEl>
                                          <p:spTgt spid="36867">
                                            <p:txEl>
                                              <p:pRg st="4" end="4"/>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686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36867">
                                            <p:txEl>
                                              <p:pRg st="5" end="5"/>
                                            </p:txEl>
                                          </p:spTgt>
                                        </p:tgtEl>
                                        <p:attrNameLst>
                                          <p:attrName>style.visibility</p:attrName>
                                        </p:attrNameLst>
                                      </p:cBhvr>
                                      <p:to>
                                        <p:strVal val="visible"/>
                                      </p:to>
                                    </p:set>
                                    <p:anim calcmode="lin" valueType="num">
                                      <p:cBhvr additive="base">
                                        <p:cTn id="67" dur="500" fill="hold"/>
                                        <p:tgtEl>
                                          <p:spTgt spid="36867">
                                            <p:txEl>
                                              <p:pRg st="5" end="5"/>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686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7665E8D-BB68-48D4-A488-492977661665}"/>
              </a:ext>
            </a:extLst>
          </p:cNvPr>
          <p:cNvSpPr>
            <a:spLocks noGrp="1"/>
          </p:cNvSpPr>
          <p:nvPr>
            <p:ph type="title"/>
          </p:nvPr>
        </p:nvSpPr>
        <p:spPr/>
        <p:txBody>
          <a:bodyPr/>
          <a:lstStyle/>
          <a:p>
            <a:r>
              <a:rPr lang="zh-CN" altLang="en-US" b="1" dirty="0"/>
              <a:t>案例：悄然转变的图景</a:t>
            </a:r>
          </a:p>
        </p:txBody>
      </p:sp>
      <p:sp>
        <p:nvSpPr>
          <p:cNvPr id="3" name="内容占位符 2">
            <a:extLst>
              <a:ext uri="{FF2B5EF4-FFF2-40B4-BE49-F238E27FC236}">
                <a16:creationId xmlns:a16="http://schemas.microsoft.com/office/drawing/2014/main" id="{F27090DE-A601-4301-B7E3-54BEA741938E}"/>
              </a:ext>
            </a:extLst>
          </p:cNvPr>
          <p:cNvSpPr>
            <a:spLocks noGrp="1"/>
          </p:cNvSpPr>
          <p:nvPr>
            <p:ph idx="1"/>
          </p:nvPr>
        </p:nvSpPr>
        <p:spPr>
          <a:xfrm>
            <a:off x="457200" y="1200150"/>
            <a:ext cx="8229600" cy="3581170"/>
          </a:xfrm>
        </p:spPr>
        <p:txBody>
          <a:bodyPr/>
          <a:lstStyle/>
          <a:p>
            <a:pPr marL="0" indent="0">
              <a:buNone/>
            </a:pPr>
            <a:r>
              <a:rPr lang="zh-CN" altLang="en-US" dirty="0"/>
              <a:t>    </a:t>
            </a:r>
            <a:r>
              <a:rPr lang="zh-CN" altLang="en-US" sz="2800" b="1" dirty="0"/>
              <a:t>以前教师大多不愿参加课程与教学改革，既费时间，也没有什么好处。可自新课程改革以来，教师们参加课程与教学改革的积极性不断高涨。有教师说：“过去不是不想改，有问题当然想改，可不知道怎么改，这回好了，新的课程与教学目标说得非常详细，不仅使我们知道做什么，为什么这样做，还知道如何去做。这个规定太好了！”</a:t>
            </a:r>
          </a:p>
          <a:p>
            <a:r>
              <a:rPr lang="zh-CN" altLang="en-US" sz="2800" b="1" dirty="0"/>
              <a:t>你对这位教师的观点怎么看？</a:t>
            </a:r>
          </a:p>
          <a:p>
            <a:endParaRPr lang="zh-CN" altLang="en-US" dirty="0"/>
          </a:p>
        </p:txBody>
      </p:sp>
    </p:spTree>
    <p:extLst>
      <p:ext uri="{BB962C8B-B14F-4D97-AF65-F5344CB8AC3E}">
        <p14:creationId xmlns:p14="http://schemas.microsoft.com/office/powerpoint/2010/main" val="42240736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97667"/>
            <a:ext cx="8229600" cy="733425"/>
          </a:xfrm>
        </p:spPr>
        <p:txBody>
          <a:bodyPr vert="horz" wrap="square" lIns="91440" tIns="45720" rIns="91440" bIns="45720" anchor="ctr"/>
          <a:lstStyle/>
          <a:p>
            <a:pPr eaLnBrk="1" hangingPunct="1"/>
            <a:r>
              <a:rPr lang="zh-CN" altLang="en-US" sz="4000" b="1" dirty="0">
                <a:latin typeface="黑体" panose="02010609060101010101" pitchFamily="49" charset="-122"/>
                <a:ea typeface="黑体" panose="02010609060101010101" pitchFamily="49" charset="-122"/>
              </a:rPr>
              <a:t>知识点</a:t>
            </a:r>
            <a:r>
              <a:rPr lang="en-US" altLang="zh-CN" sz="4000" b="1" dirty="0">
                <a:latin typeface="黑体" panose="02010609060101010101" pitchFamily="49" charset="-122"/>
                <a:ea typeface="黑体" panose="02010609060101010101" pitchFamily="49" charset="-122"/>
              </a:rPr>
              <a:t>1:</a:t>
            </a:r>
            <a:r>
              <a:rPr lang="zh-CN" altLang="en-US" sz="4000" b="1" dirty="0">
                <a:latin typeface="黑体" panose="02010609060101010101" pitchFamily="49" charset="-122"/>
                <a:ea typeface="黑体" panose="02010609060101010101" pitchFamily="49" charset="-122"/>
              </a:rPr>
              <a:t>课程设计的含义</a:t>
            </a:r>
            <a:endParaRPr lang="zh-CN" altLang="en-US" sz="4000" b="1" dirty="0">
              <a:solidFill>
                <a:schemeClr val="tx1"/>
              </a:solidFill>
              <a:latin typeface="黑体" panose="02010609060101010101" pitchFamily="49" charset="-122"/>
              <a:ea typeface="黑体" panose="02010609060101010101" pitchFamily="49" charset="-122"/>
            </a:endParaRPr>
          </a:p>
        </p:txBody>
      </p:sp>
      <p:sp>
        <p:nvSpPr>
          <p:cNvPr id="3" name="内容占位符 2"/>
          <p:cNvSpPr>
            <a:spLocks noGrp="1"/>
          </p:cNvSpPr>
          <p:nvPr>
            <p:ph idx="1"/>
          </p:nvPr>
        </p:nvSpPr>
        <p:spPr>
          <a:xfrm>
            <a:off x="457200" y="1131302"/>
            <a:ext cx="8229600" cy="3914423"/>
          </a:xfrm>
        </p:spPr>
        <p:txBody>
          <a:bodyPr vert="horz" wrap="square" lIns="91440" tIns="45720" rIns="91440" bIns="45720" anchor="t"/>
          <a:lstStyle/>
          <a:p>
            <a:pPr marL="704850" indent="-704850" algn="just" eaLnBrk="1" hangingPunct="1">
              <a:buNone/>
            </a:pPr>
            <a:r>
              <a:rPr lang="zh-CN" altLang="en-US" sz="3600" b="1" dirty="0">
                <a:latin typeface="黑体" panose="02010609060101010101" pitchFamily="49" charset="-122"/>
                <a:ea typeface="黑体" panose="02010609060101010101" pitchFamily="49" charset="-122"/>
              </a:rPr>
              <a:t>一、课程与教学目标的概念</a:t>
            </a:r>
          </a:p>
          <a:p>
            <a:pPr marL="704850" indent="-704850" algn="just" eaLnBrk="1" hangingPunct="1">
              <a:buNone/>
            </a:pPr>
            <a:r>
              <a:rPr lang="zh-CN" altLang="en-US" sz="3600" b="1" dirty="0">
                <a:latin typeface="黑体" panose="02010609060101010101" pitchFamily="49" charset="-122"/>
                <a:ea typeface="黑体" panose="02010609060101010101" pitchFamily="49" charset="-122"/>
              </a:rPr>
              <a:t>     </a:t>
            </a:r>
            <a:r>
              <a:rPr lang="en-US" altLang="zh-CN" sz="2000" b="1" dirty="0">
                <a:latin typeface="宋体" panose="02010600030101010101" pitchFamily="2" charset="-122"/>
                <a:ea typeface="宋体" panose="02010600030101010101" pitchFamily="2" charset="-122"/>
              </a:rPr>
              <a:t>课程与教学目标即我们对课程与教学</a:t>
            </a:r>
            <a:r>
              <a:rPr lang="en-US" altLang="zh-CN" sz="2000" b="1" dirty="0">
                <a:solidFill>
                  <a:srgbClr val="7030A0"/>
                </a:solidFill>
                <a:latin typeface="宋体" panose="02010600030101010101" pitchFamily="2" charset="-122"/>
                <a:ea typeface="宋体" panose="02010600030101010101" pitchFamily="2" charset="-122"/>
              </a:rPr>
              <a:t>预期的结果</a:t>
            </a:r>
            <a:r>
              <a:rPr lang="en-US" altLang="zh-CN" sz="2000" b="1" dirty="0">
                <a:latin typeface="宋体" panose="02010600030101010101" pitchFamily="2" charset="-122"/>
                <a:ea typeface="宋体" panose="02010600030101010101" pitchFamily="2" charset="-122"/>
              </a:rPr>
              <a:t>。它直接受教育目的、培养目标的制约和影响。</a:t>
            </a:r>
          </a:p>
          <a:p>
            <a:pPr marL="704850" indent="-704850" algn="just" eaLnBrk="1" hangingPunct="1">
              <a:buNone/>
            </a:pPr>
            <a:r>
              <a:rPr lang="zh-CN" altLang="en-US" sz="2000" b="1" dirty="0">
                <a:latin typeface="宋体" panose="02010600030101010101" pitchFamily="2" charset="-122"/>
                <a:ea typeface="宋体" panose="02010600030101010101" pitchFamily="2" charset="-122"/>
              </a:rPr>
              <a:t>         课程与教学目标是国家或学校为实现培养目标而安排的教育内容进程及要求学生达到的程度。是培养目标的分解，是师生行动的依据。它可以分为课程教学目标、单元教学目标、课时教学目标，课程、教学目标是具体体现在课程设计、教学过程中的预期的教育价值。</a:t>
            </a:r>
          </a:p>
          <a:p>
            <a:pPr marL="704850" indent="-704850" algn="just" eaLnBrk="1" hangingPunct="1">
              <a:buNone/>
            </a:pPr>
            <a:r>
              <a:rPr lang="zh-CN" altLang="en-US" sz="1800" b="1" dirty="0">
                <a:solidFill>
                  <a:srgbClr val="7030A0"/>
                </a:solidFill>
                <a:latin typeface="楷体" panose="02010609060101010101" pitchFamily="49" charset="-122"/>
                <a:ea typeface="楷体" panose="02010609060101010101" pitchFamily="49" charset="-122"/>
              </a:rPr>
              <a:t>（义务教育语文总目标之一：学会汉语拼音。能说普通话。认识</a:t>
            </a:r>
            <a:r>
              <a:rPr lang="en-US" altLang="zh-CN" sz="1800" b="1" dirty="0">
                <a:solidFill>
                  <a:srgbClr val="7030A0"/>
                </a:solidFill>
                <a:latin typeface="楷体" panose="02010609060101010101" pitchFamily="49" charset="-122"/>
                <a:ea typeface="楷体" panose="02010609060101010101" pitchFamily="49" charset="-122"/>
              </a:rPr>
              <a:t>3500</a:t>
            </a:r>
            <a:r>
              <a:rPr lang="zh-CN" altLang="en-US" sz="1800" b="1" dirty="0">
                <a:solidFill>
                  <a:srgbClr val="7030A0"/>
                </a:solidFill>
                <a:latin typeface="楷体" panose="02010609060101010101" pitchFamily="49" charset="-122"/>
                <a:ea typeface="楷体" panose="02010609060101010101" pitchFamily="49" charset="-122"/>
              </a:rPr>
              <a:t>个左右常用汉字。能正确工整地书写汉字，并有一定的速度。）</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p:cNvSpPr>
          <p:nvPr>
            <p:ph type="title"/>
          </p:nvPr>
        </p:nvSpPr>
        <p:spPr>
          <a:xfrm>
            <a:off x="850900" y="551180"/>
            <a:ext cx="6055995" cy="855345"/>
          </a:xfrm>
        </p:spPr>
        <p:txBody>
          <a:bodyPr vert="horz" wrap="square" lIns="91440" tIns="45720" rIns="91440" bIns="45720" anchor="ctr"/>
          <a:lstStyle/>
          <a:p>
            <a:pPr eaLnBrk="1" hangingPunct="1"/>
            <a:r>
              <a:rPr lang="zh-CN" altLang="en-US" sz="3600" b="1" dirty="0">
                <a:ea typeface="黑体" panose="02010609060101010101" pitchFamily="49" charset="-122"/>
              </a:rPr>
              <a:t>二、课程与教学目标的意义</a:t>
            </a:r>
          </a:p>
        </p:txBody>
      </p:sp>
      <p:sp>
        <p:nvSpPr>
          <p:cNvPr id="31747" name="Rectangle 3"/>
          <p:cNvSpPr>
            <a:spLocks noGrp="1" noChangeArrowheads="1"/>
          </p:cNvSpPr>
          <p:nvPr>
            <p:ph idx="1"/>
          </p:nvPr>
        </p:nvSpPr>
        <p:spPr>
          <a:xfrm>
            <a:off x="850900" y="1645920"/>
            <a:ext cx="7204075" cy="3043555"/>
          </a:xfrm>
        </p:spPr>
        <p:txBody>
          <a:bodyPr vert="horz" wrap="square" lIns="91440" tIns="45720" rIns="91440" bIns="45720" numCol="1" anchor="t" anchorCtr="0" compatLnSpc="1"/>
          <a:lstStyle/>
          <a:p>
            <a:pPr marL="0" marR="0" lvl="0" indent="0" algn="just" defTabSz="914400" rtl="0" eaLnBrk="1" fontAlgn="base" latinLnBrk="0" hangingPunct="1">
              <a:lnSpc>
                <a:spcPct val="100000"/>
              </a:lnSpc>
              <a:spcBef>
                <a:spcPct val="20000"/>
              </a:spcBef>
              <a:spcAft>
                <a:spcPct val="0"/>
              </a:spcAft>
              <a:buClrTx/>
              <a:buSzTx/>
              <a:buFontTx/>
              <a:buNone/>
              <a:defRPr/>
            </a:pPr>
            <a:r>
              <a:rPr kumimoji="0" lang="zh-CN" altLang="en-US" sz="2400" b="1" i="0" strike="noStrike" kern="0" cap="none" spc="0" normalizeH="0" noProof="0" dirty="0">
                <a:ln>
                  <a:noFill/>
                </a:ln>
                <a:solidFill>
                  <a:schemeClr val="tx1"/>
                </a:solidFill>
                <a:effectLst/>
                <a:uLnTx/>
                <a:uFillTx/>
                <a:latin typeface="黑体" panose="02010609060101010101" pitchFamily="49" charset="-122"/>
                <a:ea typeface="黑体" panose="02010609060101010101" pitchFamily="49" charset="-122"/>
                <a:cs typeface="+mn-cs"/>
              </a:rPr>
              <a:t>    </a:t>
            </a:r>
            <a:r>
              <a:rPr kumimoji="0" lang="zh-CN" altLang="en-US" sz="2400" b="1" i="0"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通过明确教育活动的目标，达到目标的最优的过程与方法，成为评价教育活动结果的一种标准。具体说来主要有四种功能：</a:t>
            </a:r>
          </a:p>
          <a:p>
            <a:pPr marL="0" marR="0" lvl="0" indent="0" algn="just" defTabSz="914400" rtl="0" eaLnBrk="1" fontAlgn="base" latinLnBrk="0" hangingPunct="1">
              <a:lnSpc>
                <a:spcPct val="100000"/>
              </a:lnSpc>
              <a:spcBef>
                <a:spcPct val="20000"/>
              </a:spcBef>
              <a:spcAft>
                <a:spcPct val="0"/>
              </a:spcAft>
              <a:buClrTx/>
              <a:buSzTx/>
              <a:buFontTx/>
              <a:buNone/>
              <a:defRPr/>
            </a:pPr>
            <a:r>
              <a:rPr kumimoji="0" lang="zh-CN" altLang="en-US" sz="2400" b="1" i="0"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  为课程内容和方法的选择提供依据。</a:t>
            </a:r>
          </a:p>
          <a:p>
            <a:pPr marL="0" marR="0" lvl="0" indent="0" algn="just" defTabSz="914400" rtl="0" eaLnBrk="1" fontAlgn="base" latinLnBrk="0" hangingPunct="1">
              <a:lnSpc>
                <a:spcPct val="100000"/>
              </a:lnSpc>
              <a:spcBef>
                <a:spcPct val="20000"/>
              </a:spcBef>
              <a:spcAft>
                <a:spcPct val="0"/>
              </a:spcAft>
              <a:buClrTx/>
              <a:buSzTx/>
              <a:buFontTx/>
              <a:buNone/>
              <a:defRPr/>
            </a:pPr>
            <a:r>
              <a:rPr kumimoji="0" lang="zh-CN" altLang="en-US" sz="2400" b="1" i="0"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  为课程与教学的组织提供依据。</a:t>
            </a:r>
          </a:p>
          <a:p>
            <a:pPr marL="0" marR="0" lvl="0" indent="0" algn="just" defTabSz="914400" rtl="0" eaLnBrk="1" fontAlgn="base" latinLnBrk="0" hangingPunct="1">
              <a:lnSpc>
                <a:spcPct val="100000"/>
              </a:lnSpc>
              <a:spcBef>
                <a:spcPct val="20000"/>
              </a:spcBef>
              <a:spcAft>
                <a:spcPct val="0"/>
              </a:spcAft>
              <a:buClrTx/>
              <a:buSzTx/>
              <a:buFontTx/>
              <a:buNone/>
              <a:defRPr/>
            </a:pPr>
            <a:r>
              <a:rPr kumimoji="0" lang="zh-CN" altLang="en-US" sz="2400" b="1" i="0"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  为课程实施提供依据。</a:t>
            </a:r>
          </a:p>
          <a:p>
            <a:pPr marL="0" marR="0" lvl="0" indent="0" algn="just" defTabSz="914400" rtl="0" eaLnBrk="1" fontAlgn="base" latinLnBrk="0" hangingPunct="1">
              <a:lnSpc>
                <a:spcPct val="100000"/>
              </a:lnSpc>
              <a:spcBef>
                <a:spcPct val="20000"/>
              </a:spcBef>
              <a:spcAft>
                <a:spcPct val="0"/>
              </a:spcAft>
              <a:buClrTx/>
              <a:buSzTx/>
              <a:buFontTx/>
              <a:buNone/>
              <a:defRPr/>
            </a:pPr>
            <a:r>
              <a:rPr kumimoji="0" lang="zh-CN" altLang="en-US" sz="2400" b="1" i="0"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  为课程与教学的评价提供依据。</a:t>
            </a:r>
          </a:p>
          <a:p>
            <a:pPr marL="342900" marR="0" lvl="0" indent="-342900" algn="l" defTabSz="914400" rtl="0" eaLnBrk="1" fontAlgn="base" latinLnBrk="0" hangingPunct="1">
              <a:lnSpc>
                <a:spcPct val="100000"/>
              </a:lnSpc>
              <a:spcBef>
                <a:spcPct val="20000"/>
              </a:spcBef>
              <a:spcAft>
                <a:spcPct val="0"/>
              </a:spcAft>
              <a:buClrTx/>
              <a:buSzTx/>
              <a:buFontTx/>
              <a:buChar char="•"/>
              <a:defRPr/>
            </a:pPr>
            <a:endParaRPr kumimoji="0" lang="zh-CN" altLang="en-US" sz="2800" b="1" i="0" u="sng"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endParaRPr>
          </a:p>
          <a:p>
            <a:pPr marL="0" marR="0" lvl="0" indent="0" algn="l" defTabSz="914400" rtl="0" eaLnBrk="1" fontAlgn="base" latinLnBrk="0" hangingPunct="1">
              <a:lnSpc>
                <a:spcPct val="100000"/>
              </a:lnSpc>
              <a:spcBef>
                <a:spcPct val="20000"/>
              </a:spcBef>
              <a:spcAft>
                <a:spcPct val="0"/>
              </a:spcAft>
              <a:buClrTx/>
              <a:buSzTx/>
              <a:buFontTx/>
              <a:buNone/>
              <a:defRPr/>
            </a:pPr>
            <a:br>
              <a:rPr kumimoji="0" lang="en-US" altLang="zh-CN" sz="28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br>
            <a:br>
              <a:rPr kumimoji="0" lang="en-US" altLang="zh-CN" sz="3200" b="0" i="0" u="none" strike="noStrike" kern="0" cap="none" spc="0" normalizeH="0" baseline="0" noProof="0" dirty="0">
                <a:ln>
                  <a:noFill/>
                </a:ln>
                <a:solidFill>
                  <a:schemeClr val="tx1"/>
                </a:solidFill>
                <a:effectLst/>
                <a:uLnTx/>
                <a:uFillTx/>
                <a:latin typeface="+mn-lt"/>
                <a:ea typeface="+mn-ea"/>
                <a:cs typeface="+mn-cs"/>
              </a:rPr>
            </a:br>
            <a:endParaRPr kumimoji="0" lang="en-US" altLang="zh-CN" sz="3200" b="0" i="0" u="none" strike="noStrike" kern="0" cap="none" spc="0" normalizeH="0" baseline="0" noProof="0" dirty="0">
              <a:ln>
                <a:noFill/>
              </a:ln>
              <a:solidFill>
                <a:schemeClr val="tx1"/>
              </a:solidFill>
              <a:effectLst/>
              <a:uLnTx/>
              <a:uFillTx/>
              <a:latin typeface="+mn-lt"/>
              <a:ea typeface="+mn-ea"/>
              <a:cs typeface="+mn-cs"/>
            </a:endParaRPr>
          </a:p>
        </p:txBody>
      </p:sp>
      <p:sp>
        <p:nvSpPr>
          <p:cNvPr id="2" name="箭头: 右 1">
            <a:extLst>
              <a:ext uri="{FF2B5EF4-FFF2-40B4-BE49-F238E27FC236}">
                <a16:creationId xmlns:a16="http://schemas.microsoft.com/office/drawing/2014/main" id="{619C6EDC-78BC-47E2-820A-07E425C84AC5}"/>
              </a:ext>
            </a:extLst>
          </p:cNvPr>
          <p:cNvSpPr/>
          <p:nvPr/>
        </p:nvSpPr>
        <p:spPr>
          <a:xfrm>
            <a:off x="7315200" y="3973379"/>
            <a:ext cx="583894" cy="71609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482"/>
                                        </p:tgtEl>
                                        <p:attrNameLst>
                                          <p:attrName>style.visibility</p:attrName>
                                        </p:attrNameLst>
                                      </p:cBhvr>
                                      <p:to>
                                        <p:strVal val="visible"/>
                                      </p:to>
                                    </p:set>
                                    <p:anim calcmode="lin" valueType="num">
                                      <p:cBhvr additive="base">
                                        <p:cTn id="7" dur="500" fill="hold"/>
                                        <p:tgtEl>
                                          <p:spTgt spid="20482"/>
                                        </p:tgtEl>
                                        <p:attrNameLst>
                                          <p:attrName>ppt_x</p:attrName>
                                        </p:attrNameLst>
                                      </p:cBhvr>
                                      <p:tavLst>
                                        <p:tav tm="0">
                                          <p:val>
                                            <p:strVal val="#ppt_x"/>
                                          </p:val>
                                        </p:tav>
                                        <p:tav tm="100000">
                                          <p:val>
                                            <p:strVal val="#ppt_x"/>
                                          </p:val>
                                        </p:tav>
                                      </p:tavLst>
                                    </p:anim>
                                    <p:anim calcmode="lin" valueType="num">
                                      <p:cBhvr additive="base">
                                        <p:cTn id="8" dur="500" fill="hold"/>
                                        <p:tgtEl>
                                          <p:spTgt spid="2048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1" nodeType="clickEffect">
                                  <p:stCondLst>
                                    <p:cond delay="0"/>
                                  </p:stCondLst>
                                  <p:childTnLst>
                                    <p:set>
                                      <p:cBhvr>
                                        <p:cTn id="12" dur="1" fill="hold">
                                          <p:stCondLst>
                                            <p:cond delay="0"/>
                                          </p:stCondLst>
                                        </p:cTn>
                                        <p:tgtEl>
                                          <p:spTgt spid="31747">
                                            <p:txEl>
                                              <p:pRg st="0" end="0"/>
                                            </p:txEl>
                                          </p:spTgt>
                                        </p:tgtEl>
                                        <p:attrNameLst>
                                          <p:attrName>style.visibility</p:attrName>
                                        </p:attrNameLst>
                                      </p:cBhvr>
                                      <p:to>
                                        <p:strVal val="visible"/>
                                      </p:to>
                                    </p:set>
                                    <p:anim calcmode="lin" valueType="num">
                                      <p:cBhvr additive="base">
                                        <p:cTn id="13" dur="500" fill="hold"/>
                                        <p:tgtEl>
                                          <p:spTgt spid="31747">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174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1" nodeType="clickEffect">
                                  <p:stCondLst>
                                    <p:cond delay="0"/>
                                  </p:stCondLst>
                                  <p:childTnLst>
                                    <p:set>
                                      <p:cBhvr>
                                        <p:cTn id="18" dur="1" fill="hold">
                                          <p:stCondLst>
                                            <p:cond delay="0"/>
                                          </p:stCondLst>
                                        </p:cTn>
                                        <p:tgtEl>
                                          <p:spTgt spid="31747">
                                            <p:txEl>
                                              <p:pRg st="1" end="1"/>
                                            </p:txEl>
                                          </p:spTgt>
                                        </p:tgtEl>
                                        <p:attrNameLst>
                                          <p:attrName>style.visibility</p:attrName>
                                        </p:attrNameLst>
                                      </p:cBhvr>
                                      <p:to>
                                        <p:strVal val="visible"/>
                                      </p:to>
                                    </p:set>
                                    <p:anim calcmode="lin" valueType="num">
                                      <p:cBhvr additive="base">
                                        <p:cTn id="19" dur="500" fill="hold"/>
                                        <p:tgtEl>
                                          <p:spTgt spid="31747">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174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1" nodeType="clickEffect">
                                  <p:stCondLst>
                                    <p:cond delay="0"/>
                                  </p:stCondLst>
                                  <p:childTnLst>
                                    <p:set>
                                      <p:cBhvr>
                                        <p:cTn id="24" dur="1" fill="hold">
                                          <p:stCondLst>
                                            <p:cond delay="0"/>
                                          </p:stCondLst>
                                        </p:cTn>
                                        <p:tgtEl>
                                          <p:spTgt spid="31747">
                                            <p:txEl>
                                              <p:pRg st="2" end="2"/>
                                            </p:txEl>
                                          </p:spTgt>
                                        </p:tgtEl>
                                        <p:attrNameLst>
                                          <p:attrName>style.visibility</p:attrName>
                                        </p:attrNameLst>
                                      </p:cBhvr>
                                      <p:to>
                                        <p:strVal val="visible"/>
                                      </p:to>
                                    </p:set>
                                    <p:anim calcmode="lin" valueType="num">
                                      <p:cBhvr additive="base">
                                        <p:cTn id="25" dur="500" fill="hold"/>
                                        <p:tgtEl>
                                          <p:spTgt spid="3174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174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1" nodeType="clickEffect">
                                  <p:stCondLst>
                                    <p:cond delay="0"/>
                                  </p:stCondLst>
                                  <p:childTnLst>
                                    <p:set>
                                      <p:cBhvr>
                                        <p:cTn id="30" dur="1" fill="hold">
                                          <p:stCondLst>
                                            <p:cond delay="0"/>
                                          </p:stCondLst>
                                        </p:cTn>
                                        <p:tgtEl>
                                          <p:spTgt spid="31747">
                                            <p:txEl>
                                              <p:pRg st="3" end="3"/>
                                            </p:txEl>
                                          </p:spTgt>
                                        </p:tgtEl>
                                        <p:attrNameLst>
                                          <p:attrName>style.visibility</p:attrName>
                                        </p:attrNameLst>
                                      </p:cBhvr>
                                      <p:to>
                                        <p:strVal val="visible"/>
                                      </p:to>
                                    </p:set>
                                    <p:anim calcmode="lin" valueType="num">
                                      <p:cBhvr additive="base">
                                        <p:cTn id="31" dur="500" fill="hold"/>
                                        <p:tgtEl>
                                          <p:spTgt spid="31747">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174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1" nodeType="clickEffect">
                                  <p:stCondLst>
                                    <p:cond delay="0"/>
                                  </p:stCondLst>
                                  <p:childTnLst>
                                    <p:set>
                                      <p:cBhvr>
                                        <p:cTn id="36" dur="1" fill="hold">
                                          <p:stCondLst>
                                            <p:cond delay="0"/>
                                          </p:stCondLst>
                                        </p:cTn>
                                        <p:tgtEl>
                                          <p:spTgt spid="31747">
                                            <p:txEl>
                                              <p:pRg st="4" end="4"/>
                                            </p:txEl>
                                          </p:spTgt>
                                        </p:tgtEl>
                                        <p:attrNameLst>
                                          <p:attrName>style.visibility</p:attrName>
                                        </p:attrNameLst>
                                      </p:cBhvr>
                                      <p:to>
                                        <p:strVal val="visible"/>
                                      </p:to>
                                    </p:set>
                                    <p:anim calcmode="lin" valueType="num">
                                      <p:cBhvr additive="base">
                                        <p:cTn id="37" dur="500" fill="hold"/>
                                        <p:tgtEl>
                                          <p:spTgt spid="31747">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174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1" nodeType="clickEffect">
                                  <p:stCondLst>
                                    <p:cond delay="0"/>
                                  </p:stCondLst>
                                  <p:childTnLst>
                                    <p:set>
                                      <p:cBhvr>
                                        <p:cTn id="42" dur="1" fill="hold">
                                          <p:stCondLst>
                                            <p:cond delay="0"/>
                                          </p:stCondLst>
                                        </p:cTn>
                                        <p:tgtEl>
                                          <p:spTgt spid="31747">
                                            <p:txEl>
                                              <p:pRg st="6" end="6"/>
                                            </p:txEl>
                                          </p:spTgt>
                                        </p:tgtEl>
                                        <p:attrNameLst>
                                          <p:attrName>style.visibility</p:attrName>
                                        </p:attrNameLst>
                                      </p:cBhvr>
                                      <p:to>
                                        <p:strVal val="visible"/>
                                      </p:to>
                                    </p:set>
                                    <p:anim calcmode="lin" valueType="num">
                                      <p:cBhvr additive="base">
                                        <p:cTn id="43" dur="500" fill="hold"/>
                                        <p:tgtEl>
                                          <p:spTgt spid="31747">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1747">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P spid="31747" grpId="0" build="p"/>
      <p:bldP spid="31747" grpId="1"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BB4C4FB-5300-4DD5-B9B8-89497CB13B42}"/>
              </a:ext>
            </a:extLst>
          </p:cNvPr>
          <p:cNvSpPr>
            <a:spLocks noGrp="1"/>
          </p:cNvSpPr>
          <p:nvPr>
            <p:ph type="title"/>
          </p:nvPr>
        </p:nvSpPr>
        <p:spPr/>
        <p:txBody>
          <a:bodyPr/>
          <a:lstStyle/>
          <a:p>
            <a:r>
              <a:rPr lang="zh-CN" altLang="en-US" sz="3200" b="1" dirty="0"/>
              <a:t>义务教育语文第二学段（</a:t>
            </a:r>
            <a:r>
              <a:rPr lang="en-US" altLang="zh-CN" sz="3200" b="1" dirty="0"/>
              <a:t>3</a:t>
            </a:r>
            <a:r>
              <a:rPr lang="zh-CN" altLang="en-US" sz="3200" b="1" dirty="0"/>
              <a:t>～</a:t>
            </a:r>
            <a:r>
              <a:rPr lang="en-US" altLang="zh-CN" sz="3200" b="1" dirty="0"/>
              <a:t>4</a:t>
            </a:r>
            <a:r>
              <a:rPr lang="zh-CN" altLang="en-US" sz="3200" b="1" dirty="0"/>
              <a:t>年级）分目标</a:t>
            </a:r>
          </a:p>
        </p:txBody>
      </p:sp>
      <p:sp>
        <p:nvSpPr>
          <p:cNvPr id="3" name="内容占位符 2">
            <a:extLst>
              <a:ext uri="{FF2B5EF4-FFF2-40B4-BE49-F238E27FC236}">
                <a16:creationId xmlns:a16="http://schemas.microsoft.com/office/drawing/2014/main" id="{C2CE3112-C4BB-4E02-ABDB-8C8776B5AE15}"/>
              </a:ext>
            </a:extLst>
          </p:cNvPr>
          <p:cNvSpPr>
            <a:spLocks noGrp="1"/>
          </p:cNvSpPr>
          <p:nvPr>
            <p:ph idx="1"/>
          </p:nvPr>
        </p:nvSpPr>
        <p:spPr/>
        <p:txBody>
          <a:bodyPr/>
          <a:lstStyle/>
          <a:p>
            <a:r>
              <a:rPr lang="zh-CN" altLang="en-US" sz="2400" b="1" dirty="0"/>
              <a:t>（一）识字与写字</a:t>
            </a:r>
          </a:p>
          <a:p>
            <a:r>
              <a:rPr lang="en-US" altLang="zh-CN" sz="2400" b="1" dirty="0"/>
              <a:t>1</a:t>
            </a:r>
            <a:r>
              <a:rPr lang="zh-CN" altLang="en-US" sz="2400" b="1" dirty="0"/>
              <a:t>．对学习汉字有浓厚的兴趣，养成主动识字的习惯。</a:t>
            </a:r>
          </a:p>
          <a:p>
            <a:r>
              <a:rPr lang="en-US" altLang="zh-CN" sz="2400" b="1" dirty="0"/>
              <a:t>2</a:t>
            </a:r>
            <a:r>
              <a:rPr lang="zh-CN" altLang="en-US" sz="2400" b="1" dirty="0"/>
              <a:t>．认识常用汉字</a:t>
            </a:r>
            <a:r>
              <a:rPr lang="en-US" altLang="zh-CN" sz="2400" b="1" dirty="0"/>
              <a:t>2500</a:t>
            </a:r>
            <a:r>
              <a:rPr lang="zh-CN" altLang="en-US" sz="2400" b="1" dirty="0"/>
              <a:t>个左右，其中</a:t>
            </a:r>
            <a:r>
              <a:rPr lang="en-US" altLang="zh-CN" sz="2400" b="1" dirty="0"/>
              <a:t>1600</a:t>
            </a:r>
            <a:r>
              <a:rPr lang="zh-CN" altLang="en-US" sz="2400" b="1" dirty="0"/>
              <a:t>个左右会写。</a:t>
            </a:r>
          </a:p>
          <a:p>
            <a:r>
              <a:rPr lang="en-US" altLang="zh-CN" sz="2400" b="1" dirty="0"/>
              <a:t>3</a:t>
            </a:r>
            <a:r>
              <a:rPr lang="zh-CN" altLang="en-US" sz="2400" b="1" dirty="0"/>
              <a:t>．有初步的独立识字能力。会运用音序检字法和部首检字法查字典、词典。</a:t>
            </a:r>
          </a:p>
          <a:p>
            <a:r>
              <a:rPr lang="en-US" altLang="zh-CN" sz="2400" b="1" dirty="0"/>
              <a:t>4</a:t>
            </a:r>
            <a:r>
              <a:rPr lang="zh-CN" altLang="en-US" sz="2400" b="1" dirty="0"/>
              <a:t>．能使用硬笔熟练地书写正楷字，做到规范、端正、整洁。用毛笔临摹正楷字帖。</a:t>
            </a:r>
          </a:p>
          <a:p>
            <a:r>
              <a:rPr lang="en-US" altLang="zh-CN" sz="2400" b="1" dirty="0"/>
              <a:t>5</a:t>
            </a:r>
            <a:r>
              <a:rPr lang="zh-CN" altLang="en-US" sz="2400" b="1" dirty="0"/>
              <a:t>．写字姿势正确，有良好的书写习惯。</a:t>
            </a:r>
          </a:p>
        </p:txBody>
      </p:sp>
    </p:spTree>
    <p:extLst>
      <p:ext uri="{BB962C8B-B14F-4D97-AF65-F5344CB8AC3E}">
        <p14:creationId xmlns:p14="http://schemas.microsoft.com/office/powerpoint/2010/main" val="19779101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p:cNvSpPr>
          <p:nvPr>
            <p:ph type="title"/>
          </p:nvPr>
        </p:nvSpPr>
        <p:spPr>
          <a:xfrm>
            <a:off x="457200" y="400368"/>
            <a:ext cx="8229600" cy="855663"/>
          </a:xfrm>
        </p:spPr>
        <p:txBody>
          <a:bodyPr vert="horz" wrap="square" lIns="91440" tIns="45720" rIns="91440" bIns="45720" anchor="ctr"/>
          <a:lstStyle/>
          <a:p>
            <a:pPr eaLnBrk="1" hangingPunct="1"/>
            <a:r>
              <a:rPr lang="zh-CN" altLang="en-US" sz="3600" b="1" dirty="0">
                <a:ea typeface="黑体" panose="02010609060101010101" pitchFamily="49" charset="-122"/>
              </a:rPr>
              <a:t>三、课程与教学目标的类型</a:t>
            </a:r>
          </a:p>
        </p:txBody>
      </p:sp>
      <p:sp>
        <p:nvSpPr>
          <p:cNvPr id="32771" name="Rectangle 3"/>
          <p:cNvSpPr>
            <a:spLocks noGrp="1"/>
          </p:cNvSpPr>
          <p:nvPr>
            <p:ph idx="1"/>
          </p:nvPr>
        </p:nvSpPr>
        <p:spPr>
          <a:xfrm>
            <a:off x="954087" y="1544619"/>
            <a:ext cx="7235825" cy="3104499"/>
          </a:xfrm>
        </p:spPr>
        <p:txBody>
          <a:bodyPr vert="horz" wrap="square" lIns="91440" tIns="45720" rIns="91440" bIns="45720" anchor="t"/>
          <a:lstStyle/>
          <a:p>
            <a:pPr eaLnBrk="1" hangingPunct="1"/>
            <a:r>
              <a:rPr lang="zh-CN" altLang="en-US" sz="2800" b="1" dirty="0">
                <a:latin typeface="宋体" panose="02010600030101010101" pitchFamily="2" charset="-122"/>
                <a:ea typeface="宋体" panose="02010600030101010101" pitchFamily="2" charset="-122"/>
                <a:sym typeface="+mn-ea"/>
              </a:rPr>
              <a:t>美国学者艾斯纳认为应该确立行为目标、问题解决目标和表现性目标三种类型。</a:t>
            </a:r>
          </a:p>
          <a:p>
            <a:pPr eaLnBrk="1" hangingPunct="1"/>
            <a:r>
              <a:rPr lang="zh-CN" altLang="en-US" sz="2800" b="1" dirty="0">
                <a:latin typeface="宋体" panose="02010600030101010101" pitchFamily="2" charset="-122"/>
                <a:ea typeface="宋体" panose="02010600030101010101" pitchFamily="2" charset="-122"/>
                <a:sym typeface="+mn-ea"/>
              </a:rPr>
              <a:t>我国学者借鉴外国经验，一般把课程与教学目标分成行为取向的、生成性取向的、表现性（表意）取向的三种，其中行为取向的课程教学目标影响最大，使用得最广泛。</a:t>
            </a:r>
          </a:p>
          <a:p>
            <a:pPr eaLnBrk="1" hangingPunct="1"/>
            <a:endParaRPr lang="zh-CN" altLang="en-US" b="1" dirty="0">
              <a:latin typeface="黑体" panose="02010609060101010101" pitchFamily="49" charset="-122"/>
              <a:ea typeface="黑体" panose="02010609060101010101" pitchFamily="49" charset="-122"/>
              <a:sym typeface="+mn-ea"/>
            </a:endParaRPr>
          </a:p>
          <a:p>
            <a:pPr eaLnBrk="1" hangingPunct="1"/>
            <a:endParaRPr lang="zh-CN" altLang="en-US" b="1" dirty="0">
              <a:latin typeface="黑体" panose="02010609060101010101" pitchFamily="49" charset="-122"/>
              <a:ea typeface="黑体" panose="02010609060101010101" pitchFamily="49"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1506"/>
                                        </p:tgtEl>
                                        <p:attrNameLst>
                                          <p:attrName>style.visibility</p:attrName>
                                        </p:attrNameLst>
                                      </p:cBhvr>
                                      <p:to>
                                        <p:strVal val="visible"/>
                                      </p:to>
                                    </p:set>
                                    <p:anim calcmode="lin" valueType="num">
                                      <p:cBhvr additive="base">
                                        <p:cTn id="7" dur="500" fill="hold"/>
                                        <p:tgtEl>
                                          <p:spTgt spid="21506"/>
                                        </p:tgtEl>
                                        <p:attrNameLst>
                                          <p:attrName>ppt_x</p:attrName>
                                        </p:attrNameLst>
                                      </p:cBhvr>
                                      <p:tavLst>
                                        <p:tav tm="0">
                                          <p:val>
                                            <p:strVal val="#ppt_x"/>
                                          </p:val>
                                        </p:tav>
                                        <p:tav tm="100000">
                                          <p:val>
                                            <p:strVal val="#ppt_x"/>
                                          </p:val>
                                        </p:tav>
                                      </p:tavLst>
                                    </p:anim>
                                    <p:anim calcmode="lin" valueType="num">
                                      <p:cBhvr additive="base">
                                        <p:cTn id="8" dur="500" fill="hold"/>
                                        <p:tgtEl>
                                          <p:spTgt spid="2150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1" nodeType="clickEffect">
                                  <p:stCondLst>
                                    <p:cond delay="0"/>
                                  </p:stCondLst>
                                  <p:childTnLst>
                                    <p:set>
                                      <p:cBhvr>
                                        <p:cTn id="12" dur="1" fill="hold">
                                          <p:stCondLst>
                                            <p:cond delay="0"/>
                                          </p:stCondLst>
                                        </p:cTn>
                                        <p:tgtEl>
                                          <p:spTgt spid="32771">
                                            <p:txEl>
                                              <p:pRg st="0" end="0"/>
                                            </p:txEl>
                                          </p:spTgt>
                                        </p:tgtEl>
                                        <p:attrNameLst>
                                          <p:attrName>style.visibility</p:attrName>
                                        </p:attrNameLst>
                                      </p:cBhvr>
                                      <p:to>
                                        <p:strVal val="visible"/>
                                      </p:to>
                                    </p:set>
                                    <p:anim calcmode="lin" valueType="num">
                                      <p:cBhvr additive="base">
                                        <p:cTn id="13" dur="500" fill="hold"/>
                                        <p:tgtEl>
                                          <p:spTgt spid="32771">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277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1" nodeType="clickEffect">
                                  <p:stCondLst>
                                    <p:cond delay="0"/>
                                  </p:stCondLst>
                                  <p:childTnLst>
                                    <p:set>
                                      <p:cBhvr>
                                        <p:cTn id="18" dur="1" fill="hold">
                                          <p:stCondLst>
                                            <p:cond delay="0"/>
                                          </p:stCondLst>
                                        </p:cTn>
                                        <p:tgtEl>
                                          <p:spTgt spid="32771">
                                            <p:txEl>
                                              <p:pRg st="1" end="1"/>
                                            </p:txEl>
                                          </p:spTgt>
                                        </p:tgtEl>
                                        <p:attrNameLst>
                                          <p:attrName>style.visibility</p:attrName>
                                        </p:attrNameLst>
                                      </p:cBhvr>
                                      <p:to>
                                        <p:strVal val="visible"/>
                                      </p:to>
                                    </p:set>
                                    <p:anim calcmode="lin" valueType="num">
                                      <p:cBhvr additive="base">
                                        <p:cTn id="19" dur="500" fill="hold"/>
                                        <p:tgtEl>
                                          <p:spTgt spid="32771">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2771">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p:bldP spid="32771" grpId="0" build="p"/>
      <p:bldP spid="32771" grpI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1"/>
          <p:cNvSpPr>
            <a:spLocks noGrp="1"/>
          </p:cNvSpPr>
          <p:nvPr>
            <p:ph type="ctrTitle"/>
          </p:nvPr>
        </p:nvSpPr>
        <p:spPr>
          <a:xfrm>
            <a:off x="247650" y="1428750"/>
            <a:ext cx="8648700" cy="1408113"/>
          </a:xfrm>
        </p:spPr>
        <p:txBody>
          <a:bodyPr vert="horz" wrap="square" lIns="91440" tIns="45720" rIns="91440" bIns="45720" anchor="ctr"/>
          <a:lstStyle/>
          <a:p>
            <a:pPr eaLnBrk="1" hangingPunct="1"/>
            <a:r>
              <a:rPr lang="zh-CN" altLang="en-US" sz="4800" b="1" dirty="0">
                <a:solidFill>
                  <a:schemeClr val="tx1"/>
                </a:solidFill>
                <a:latin typeface="黑体" panose="02010609060101010101" pitchFamily="49" charset="-122"/>
                <a:ea typeface="黑体" panose="02010609060101010101" pitchFamily="49" charset="-122"/>
              </a:rPr>
              <a:t>知识点</a:t>
            </a:r>
            <a:r>
              <a:rPr lang="en-US" altLang="zh-CN" sz="4800" b="1" dirty="0">
                <a:solidFill>
                  <a:schemeClr val="tx1"/>
                </a:solidFill>
                <a:latin typeface="黑体" panose="02010609060101010101" pitchFamily="49" charset="-122"/>
                <a:ea typeface="黑体" panose="02010609060101010101" pitchFamily="49" charset="-122"/>
              </a:rPr>
              <a:t>2</a:t>
            </a:r>
            <a:r>
              <a:rPr lang="zh-CN" altLang="en-US" sz="4800" b="1" dirty="0">
                <a:solidFill>
                  <a:schemeClr val="tx1"/>
                </a:solidFill>
                <a:latin typeface="黑体" panose="02010609060101010101" pitchFamily="49" charset="-122"/>
                <a:ea typeface="黑体" panose="02010609060101010101" pitchFamily="49" charset="-122"/>
              </a:rPr>
              <a:t>：</a:t>
            </a:r>
            <a:br>
              <a:rPr lang="en-US" altLang="zh-CN" sz="4800" b="1" dirty="0">
                <a:solidFill>
                  <a:schemeClr val="tx1"/>
                </a:solidFill>
                <a:latin typeface="黑体" panose="02010609060101010101" pitchFamily="49" charset="-122"/>
                <a:ea typeface="黑体" panose="02010609060101010101" pitchFamily="49" charset="-122"/>
              </a:rPr>
            </a:br>
            <a:r>
              <a:rPr lang="zh-CN" altLang="en-US" sz="4800" b="1" dirty="0">
                <a:solidFill>
                  <a:schemeClr val="tx1"/>
                </a:solidFill>
                <a:latin typeface="黑体" panose="02010609060101010101" pitchFamily="49" charset="-122"/>
                <a:ea typeface="黑体" panose="02010609060101010101" pitchFamily="49" charset="-122"/>
              </a:rPr>
              <a:t>几种典型的</a:t>
            </a:r>
            <a:r>
              <a:rPr lang="en-US" altLang="zh-CN" sz="4800" b="1" dirty="0" err="1">
                <a:solidFill>
                  <a:schemeClr val="tx1"/>
                </a:solidFill>
                <a:latin typeface="黑体" panose="02010609060101010101" pitchFamily="49" charset="-122"/>
                <a:ea typeface="黑体" panose="02010609060101010101" pitchFamily="49" charset="-122"/>
              </a:rPr>
              <a:t>课程与教学目标</a:t>
            </a:r>
            <a:endParaRPr lang="en-US" altLang="zh-CN" sz="4800" b="1" dirty="0">
              <a:solidFill>
                <a:schemeClr val="tx1"/>
              </a:solidFill>
              <a:latin typeface="黑体" panose="02010609060101010101" pitchFamily="49" charset="-122"/>
              <a:ea typeface="黑体" panose="02010609060101010101" pitchFamily="49" charset="-122"/>
            </a:endParaRPr>
          </a:p>
        </p:txBody>
      </p:sp>
      <p:sp>
        <p:nvSpPr>
          <p:cNvPr id="25603" name="副标题 2"/>
          <p:cNvSpPr>
            <a:spLocks noGrp="1"/>
          </p:cNvSpPr>
          <p:nvPr>
            <p:ph type="subTitle" idx="1"/>
          </p:nvPr>
        </p:nvSpPr>
        <p:spPr>
          <a:xfrm>
            <a:off x="1371600" y="2914650"/>
            <a:ext cx="6400800" cy="1316038"/>
          </a:xfrm>
        </p:spPr>
        <p:txBody>
          <a:bodyPr vert="horz" wrap="square" lIns="91440" tIns="45720" rIns="91440" bIns="45720" anchor="t"/>
          <a:lstStyle/>
          <a:p>
            <a:pPr eaLnBrk="1" hangingPunct="1"/>
            <a:endParaRPr lang="zh-CN" altLang="en-US" dirty="0">
              <a:latin typeface="+mn-lt"/>
              <a:ea typeface="+mn-ea"/>
              <a:cs typeface="+mn-cs"/>
            </a:endParaRPr>
          </a:p>
        </p:txBody>
      </p:sp>
      <p:pic>
        <p:nvPicPr>
          <p:cNvPr id="24580" name="图片 1"/>
          <p:cNvPicPr>
            <a:picLocks noChangeAspect="1"/>
          </p:cNvPicPr>
          <p:nvPr/>
        </p:nvPicPr>
        <p:blipFill>
          <a:blip r:embed="rId2"/>
          <a:stretch>
            <a:fillRect/>
          </a:stretch>
        </p:blipFill>
        <p:spPr>
          <a:xfrm>
            <a:off x="3187700" y="2836863"/>
            <a:ext cx="2455863" cy="196215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578"/>
                                        </p:tgtEl>
                                        <p:attrNameLst>
                                          <p:attrName>style.visibility</p:attrName>
                                        </p:attrNameLst>
                                      </p:cBhvr>
                                      <p:to>
                                        <p:strVal val="visible"/>
                                      </p:to>
                                    </p:set>
                                    <p:anim calcmode="lin" valueType="num">
                                      <p:cBhvr additive="base">
                                        <p:cTn id="7" dur="500" fill="hold"/>
                                        <p:tgtEl>
                                          <p:spTgt spid="24578"/>
                                        </p:tgtEl>
                                        <p:attrNameLst>
                                          <p:attrName>ppt_x</p:attrName>
                                        </p:attrNameLst>
                                      </p:cBhvr>
                                      <p:tavLst>
                                        <p:tav tm="0">
                                          <p:val>
                                            <p:strVal val="#ppt_x"/>
                                          </p:val>
                                        </p:tav>
                                        <p:tav tm="100000">
                                          <p:val>
                                            <p:strVal val="#ppt_x"/>
                                          </p:val>
                                        </p:tav>
                                      </p:tavLst>
                                    </p:anim>
                                    <p:anim calcmode="lin" valueType="num">
                                      <p:cBhvr additive="base">
                                        <p:cTn id="8" dur="500" fill="hold"/>
                                        <p:tgtEl>
                                          <p:spTgt spid="2457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4580"/>
                                        </p:tgtEl>
                                        <p:attrNameLst>
                                          <p:attrName>style.visibility</p:attrName>
                                        </p:attrNameLst>
                                      </p:cBhvr>
                                      <p:to>
                                        <p:strVal val="visible"/>
                                      </p:to>
                                    </p:set>
                                    <p:anim calcmode="lin" valueType="num">
                                      <p:cBhvr additive="base">
                                        <p:cTn id="13" dur="500" fill="hold"/>
                                        <p:tgtEl>
                                          <p:spTgt spid="24580"/>
                                        </p:tgtEl>
                                        <p:attrNameLst>
                                          <p:attrName>ppt_x</p:attrName>
                                        </p:attrNameLst>
                                      </p:cBhvr>
                                      <p:tavLst>
                                        <p:tav tm="0">
                                          <p:val>
                                            <p:strVal val="#ppt_x"/>
                                          </p:val>
                                        </p:tav>
                                        <p:tav tm="100000">
                                          <p:val>
                                            <p:strVal val="#ppt_x"/>
                                          </p:val>
                                        </p:tav>
                                      </p:tavLst>
                                    </p:anim>
                                    <p:anim calcmode="lin" valueType="num">
                                      <p:cBhvr additive="base">
                                        <p:cTn id="14" dur="500" fill="hold"/>
                                        <p:tgtEl>
                                          <p:spTgt spid="2458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8EB2C17-9440-4856-A434-19A2F6B9710B}"/>
              </a:ext>
            </a:extLst>
          </p:cNvPr>
          <p:cNvSpPr>
            <a:spLocks noGrp="1"/>
          </p:cNvSpPr>
          <p:nvPr>
            <p:ph type="title"/>
          </p:nvPr>
        </p:nvSpPr>
        <p:spPr/>
        <p:txBody>
          <a:bodyPr/>
          <a:lstStyle/>
          <a:p>
            <a:r>
              <a:rPr lang="zh-CN" altLang="en-US" sz="3600" b="1" dirty="0"/>
              <a:t>案例：一位美术教师的教学评价标准</a:t>
            </a:r>
          </a:p>
        </p:txBody>
      </p:sp>
      <p:sp>
        <p:nvSpPr>
          <p:cNvPr id="3" name="内容占位符 2">
            <a:extLst>
              <a:ext uri="{FF2B5EF4-FFF2-40B4-BE49-F238E27FC236}">
                <a16:creationId xmlns:a16="http://schemas.microsoft.com/office/drawing/2014/main" id="{60351244-4CC7-43A9-A5AC-BD7A86AE6675}"/>
              </a:ext>
            </a:extLst>
          </p:cNvPr>
          <p:cNvSpPr>
            <a:spLocks noGrp="1"/>
          </p:cNvSpPr>
          <p:nvPr>
            <p:ph idx="1"/>
          </p:nvPr>
        </p:nvSpPr>
        <p:spPr>
          <a:xfrm>
            <a:off x="457200" y="1200150"/>
            <a:ext cx="8229600" cy="3548120"/>
          </a:xfrm>
        </p:spPr>
        <p:txBody>
          <a:bodyPr/>
          <a:lstStyle/>
          <a:p>
            <a:pPr marL="0" indent="0">
              <a:buNone/>
            </a:pPr>
            <a:r>
              <a:rPr lang="zh-CN" altLang="en-US" dirty="0"/>
              <a:t>       </a:t>
            </a:r>
            <a:r>
              <a:rPr lang="zh-CN" altLang="en-US" b="1" dirty="0"/>
              <a:t>一位美术教师认为，美术教学是没有统一标准的，只要学生能运用自己生活经验与相关知识，进行创造性的表现出自己的想法就行。因此，在她的课堂上，没有最好，只有不同的思想表达，学生的每一幅作品都各具特色。</a:t>
            </a:r>
          </a:p>
          <a:p>
            <a:r>
              <a:rPr lang="zh-CN" altLang="en-US" b="1" dirty="0"/>
              <a:t>你认为这样的教学怎么样？</a:t>
            </a:r>
          </a:p>
          <a:p>
            <a:endParaRPr lang="zh-CN" altLang="en-US" dirty="0"/>
          </a:p>
        </p:txBody>
      </p:sp>
    </p:spTree>
    <p:extLst>
      <p:ext uri="{BB962C8B-B14F-4D97-AF65-F5344CB8AC3E}">
        <p14:creationId xmlns:p14="http://schemas.microsoft.com/office/powerpoint/2010/main" val="3819600809"/>
      </p:ext>
    </p:extLst>
  </p:cSld>
  <p:clrMapOvr>
    <a:masterClrMapping/>
  </p:clrMapOvr>
</p:sld>
</file>

<file path=ppt/theme/theme1.xml><?xml version="1.0" encoding="utf-8"?>
<a:theme xmlns:a="http://schemas.openxmlformats.org/drawingml/2006/main" name="1_cdb2004169gl">
  <a:themeElements>
    <a:clrScheme name="1_cdb2004169gl 1">
      <a:dk1>
        <a:srgbClr val="000000"/>
      </a:dk1>
      <a:lt1>
        <a:srgbClr val="FFFFFF"/>
      </a:lt1>
      <a:dk2>
        <a:srgbClr val="233DA9"/>
      </a:dk2>
      <a:lt2>
        <a:srgbClr val="DDDDDD"/>
      </a:lt2>
      <a:accent1>
        <a:srgbClr val="65AAE9"/>
      </a:accent1>
      <a:accent2>
        <a:srgbClr val="B2B2B2"/>
      </a:accent2>
      <a:accent3>
        <a:srgbClr val="FFFFFF"/>
      </a:accent3>
      <a:accent4>
        <a:srgbClr val="000000"/>
      </a:accent4>
      <a:accent5>
        <a:srgbClr val="B8D2F2"/>
      </a:accent5>
      <a:accent6>
        <a:srgbClr val="A1A1A1"/>
      </a:accent6>
      <a:hlink>
        <a:srgbClr val="7DA0D3"/>
      </a:hlink>
      <a:folHlink>
        <a:srgbClr val="B2E385"/>
      </a:folHlink>
    </a:clrScheme>
    <a:fontScheme name="1_cdb2004169g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sz="1800" b="0" i="0" u="none" strike="noStrike" cap="none" normalizeH="0" baseline="0" smtClean="0">
            <a:ln>
              <a:noFill/>
            </a:ln>
            <a:solidFill>
              <a:schemeClr val="tx1"/>
            </a:solidFill>
            <a:effectLst/>
            <a:latin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1_cdb2004169gl 1">
        <a:dk1>
          <a:srgbClr val="000000"/>
        </a:dk1>
        <a:lt1>
          <a:srgbClr val="FFFFFF"/>
        </a:lt1>
        <a:dk2>
          <a:srgbClr val="233DA9"/>
        </a:dk2>
        <a:lt2>
          <a:srgbClr val="DDDDDD"/>
        </a:lt2>
        <a:accent1>
          <a:srgbClr val="65AAE9"/>
        </a:accent1>
        <a:accent2>
          <a:srgbClr val="B2B2B2"/>
        </a:accent2>
        <a:accent3>
          <a:srgbClr val="FFFFFF"/>
        </a:accent3>
        <a:accent4>
          <a:srgbClr val="000000"/>
        </a:accent4>
        <a:accent5>
          <a:srgbClr val="B8D2F2"/>
        </a:accent5>
        <a:accent6>
          <a:srgbClr val="A1A1A1"/>
        </a:accent6>
        <a:hlink>
          <a:srgbClr val="7DA0D3"/>
        </a:hlink>
        <a:folHlink>
          <a:srgbClr val="B2E385"/>
        </a:folHlink>
      </a:clrScheme>
      <a:clrMap bg1="lt1" tx1="dk1" bg2="lt2" tx2="dk2" accent1="accent1" accent2="accent2" accent3="accent3" accent4="accent4" accent5="accent5" accent6="accent6" hlink="hlink" folHlink="folHlink"/>
    </a:extraClrScheme>
    <a:extraClrScheme>
      <a:clrScheme name="1_cdb2004169gl 2">
        <a:dk1>
          <a:srgbClr val="000000"/>
        </a:dk1>
        <a:lt1>
          <a:srgbClr val="FFFFFF"/>
        </a:lt1>
        <a:dk2>
          <a:srgbClr val="632769"/>
        </a:dk2>
        <a:lt2>
          <a:srgbClr val="DDDDDD"/>
        </a:lt2>
        <a:accent1>
          <a:srgbClr val="8B8DE1"/>
        </a:accent1>
        <a:accent2>
          <a:srgbClr val="FF997D"/>
        </a:accent2>
        <a:accent3>
          <a:srgbClr val="FFFFFF"/>
        </a:accent3>
        <a:accent4>
          <a:srgbClr val="000000"/>
        </a:accent4>
        <a:accent5>
          <a:srgbClr val="C4C5EE"/>
        </a:accent5>
        <a:accent6>
          <a:srgbClr val="E78A71"/>
        </a:accent6>
        <a:hlink>
          <a:srgbClr val="58AFD2"/>
        </a:hlink>
        <a:folHlink>
          <a:srgbClr val="BFDF63"/>
        </a:folHlink>
      </a:clrScheme>
      <a:clrMap bg1="lt1" tx1="dk1" bg2="lt2" tx2="dk2" accent1="accent1" accent2="accent2" accent3="accent3" accent4="accent4" accent5="accent5" accent6="accent6" hlink="hlink" folHlink="folHlink"/>
    </a:extraClrScheme>
    <a:extraClrScheme>
      <a:clrScheme name="1_cdb2004169gl 3">
        <a:dk1>
          <a:srgbClr val="000000"/>
        </a:dk1>
        <a:lt1>
          <a:srgbClr val="FFFFFF"/>
        </a:lt1>
        <a:dk2>
          <a:srgbClr val="37737F"/>
        </a:dk2>
        <a:lt2>
          <a:srgbClr val="DDDDDD"/>
        </a:lt2>
        <a:accent1>
          <a:srgbClr val="52BCB2"/>
        </a:accent1>
        <a:accent2>
          <a:srgbClr val="E0A56A"/>
        </a:accent2>
        <a:accent3>
          <a:srgbClr val="FFFFFF"/>
        </a:accent3>
        <a:accent4>
          <a:srgbClr val="000000"/>
        </a:accent4>
        <a:accent5>
          <a:srgbClr val="B3DAD5"/>
        </a:accent5>
        <a:accent6>
          <a:srgbClr val="CB955F"/>
        </a:accent6>
        <a:hlink>
          <a:srgbClr val="A0C264"/>
        </a:hlink>
        <a:folHlink>
          <a:srgbClr val="DCDC24"/>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db2004169gl">
  <a:themeElements>
    <a:clrScheme name="cdb2004169gl 1">
      <a:dk1>
        <a:srgbClr val="000000"/>
      </a:dk1>
      <a:lt1>
        <a:srgbClr val="FFFFFF"/>
      </a:lt1>
      <a:dk2>
        <a:srgbClr val="233DA9"/>
      </a:dk2>
      <a:lt2>
        <a:srgbClr val="DDDDDD"/>
      </a:lt2>
      <a:accent1>
        <a:srgbClr val="65AAE9"/>
      </a:accent1>
      <a:accent2>
        <a:srgbClr val="B2B2B2"/>
      </a:accent2>
      <a:accent3>
        <a:srgbClr val="FFFFFF"/>
      </a:accent3>
      <a:accent4>
        <a:srgbClr val="000000"/>
      </a:accent4>
      <a:accent5>
        <a:srgbClr val="B8D2F2"/>
      </a:accent5>
      <a:accent6>
        <a:srgbClr val="A1A1A1"/>
      </a:accent6>
      <a:hlink>
        <a:srgbClr val="7DA0D3"/>
      </a:hlink>
      <a:folHlink>
        <a:srgbClr val="B2E385"/>
      </a:folHlink>
    </a:clrScheme>
    <a:fontScheme name="cdb2004169g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sz="1800" b="0" i="0" u="none" strike="noStrike" cap="none" normalizeH="0" baseline="0" smtClean="0">
            <a:ln>
              <a:noFill/>
            </a:ln>
            <a:solidFill>
              <a:schemeClr val="tx1"/>
            </a:solidFill>
            <a:effectLst/>
            <a:latin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cdb2004169gl 1">
        <a:dk1>
          <a:srgbClr val="000000"/>
        </a:dk1>
        <a:lt1>
          <a:srgbClr val="FFFFFF"/>
        </a:lt1>
        <a:dk2>
          <a:srgbClr val="233DA9"/>
        </a:dk2>
        <a:lt2>
          <a:srgbClr val="DDDDDD"/>
        </a:lt2>
        <a:accent1>
          <a:srgbClr val="65AAE9"/>
        </a:accent1>
        <a:accent2>
          <a:srgbClr val="B2B2B2"/>
        </a:accent2>
        <a:accent3>
          <a:srgbClr val="FFFFFF"/>
        </a:accent3>
        <a:accent4>
          <a:srgbClr val="000000"/>
        </a:accent4>
        <a:accent5>
          <a:srgbClr val="B8D2F2"/>
        </a:accent5>
        <a:accent6>
          <a:srgbClr val="A1A1A1"/>
        </a:accent6>
        <a:hlink>
          <a:srgbClr val="7DA0D3"/>
        </a:hlink>
        <a:folHlink>
          <a:srgbClr val="B2E385"/>
        </a:folHlink>
      </a:clrScheme>
      <a:clrMap bg1="lt1" tx1="dk1" bg2="lt2" tx2="dk2" accent1="accent1" accent2="accent2" accent3="accent3" accent4="accent4" accent5="accent5" accent6="accent6" hlink="hlink" folHlink="folHlink"/>
    </a:extraClrScheme>
    <a:extraClrScheme>
      <a:clrScheme name="cdb2004169gl 2">
        <a:dk1>
          <a:srgbClr val="000000"/>
        </a:dk1>
        <a:lt1>
          <a:srgbClr val="FFFFFF"/>
        </a:lt1>
        <a:dk2>
          <a:srgbClr val="632769"/>
        </a:dk2>
        <a:lt2>
          <a:srgbClr val="DDDDDD"/>
        </a:lt2>
        <a:accent1>
          <a:srgbClr val="8B8DE1"/>
        </a:accent1>
        <a:accent2>
          <a:srgbClr val="FF997D"/>
        </a:accent2>
        <a:accent3>
          <a:srgbClr val="FFFFFF"/>
        </a:accent3>
        <a:accent4>
          <a:srgbClr val="000000"/>
        </a:accent4>
        <a:accent5>
          <a:srgbClr val="C4C5EE"/>
        </a:accent5>
        <a:accent6>
          <a:srgbClr val="E78A71"/>
        </a:accent6>
        <a:hlink>
          <a:srgbClr val="58AFD2"/>
        </a:hlink>
        <a:folHlink>
          <a:srgbClr val="BFDF63"/>
        </a:folHlink>
      </a:clrScheme>
      <a:clrMap bg1="lt1" tx1="dk1" bg2="lt2" tx2="dk2" accent1="accent1" accent2="accent2" accent3="accent3" accent4="accent4" accent5="accent5" accent6="accent6" hlink="hlink" folHlink="folHlink"/>
    </a:extraClrScheme>
    <a:extraClrScheme>
      <a:clrScheme name="cdb2004169gl 3">
        <a:dk1>
          <a:srgbClr val="000000"/>
        </a:dk1>
        <a:lt1>
          <a:srgbClr val="FFFFFF"/>
        </a:lt1>
        <a:dk2>
          <a:srgbClr val="37737F"/>
        </a:dk2>
        <a:lt2>
          <a:srgbClr val="DDDDDD"/>
        </a:lt2>
        <a:accent1>
          <a:srgbClr val="52BCB2"/>
        </a:accent1>
        <a:accent2>
          <a:srgbClr val="E0A56A"/>
        </a:accent2>
        <a:accent3>
          <a:srgbClr val="FFFFFF"/>
        </a:accent3>
        <a:accent4>
          <a:srgbClr val="000000"/>
        </a:accent4>
        <a:accent5>
          <a:srgbClr val="B3DAD5"/>
        </a:accent5>
        <a:accent6>
          <a:srgbClr val="CB955F"/>
        </a:accent6>
        <a:hlink>
          <a:srgbClr val="A0C264"/>
        </a:hlink>
        <a:folHlink>
          <a:srgbClr val="DCDC24"/>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纯白16比9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模板001</Template>
  <TotalTime>472</TotalTime>
  <Words>1474</Words>
  <Application>Microsoft Office PowerPoint</Application>
  <PresentationFormat>自定义</PresentationFormat>
  <Paragraphs>93</Paragraphs>
  <Slides>21</Slides>
  <Notes>1</Notes>
  <HiddenSlides>0</HiddenSlides>
  <MMClips>0</MMClips>
  <ScaleCrop>false</ScaleCrop>
  <HeadingPairs>
    <vt:vector size="8" baseType="variant">
      <vt:variant>
        <vt:lpstr>已用的字体</vt:lpstr>
      </vt:variant>
      <vt:variant>
        <vt:i4>6</vt:i4>
      </vt:variant>
      <vt:variant>
        <vt:lpstr>主题</vt:lpstr>
      </vt:variant>
      <vt:variant>
        <vt:i4>3</vt:i4>
      </vt:variant>
      <vt:variant>
        <vt:lpstr>嵌入 OLE 服务器</vt:lpstr>
      </vt:variant>
      <vt:variant>
        <vt:i4>1</vt:i4>
      </vt:variant>
      <vt:variant>
        <vt:lpstr>幻灯片标题</vt:lpstr>
      </vt:variant>
      <vt:variant>
        <vt:i4>21</vt:i4>
      </vt:variant>
    </vt:vector>
  </HeadingPairs>
  <TitlesOfParts>
    <vt:vector size="31" baseType="lpstr">
      <vt:lpstr>黑体</vt:lpstr>
      <vt:lpstr>楷体</vt:lpstr>
      <vt:lpstr>宋体</vt:lpstr>
      <vt:lpstr>Arial</vt:lpstr>
      <vt:lpstr>Calibri</vt:lpstr>
      <vt:lpstr>Wingdings</vt:lpstr>
      <vt:lpstr>1_cdb2004169gl</vt:lpstr>
      <vt:lpstr>cdb2004169gl</vt:lpstr>
      <vt:lpstr>纯白16比9模板</vt:lpstr>
      <vt:lpstr>Photoshop.Image.6</vt:lpstr>
      <vt:lpstr>第六章 课程与教学目标</vt:lpstr>
      <vt:lpstr>知识点1： 课程设计的含义</vt:lpstr>
      <vt:lpstr>案例：悄然转变的图景</vt:lpstr>
      <vt:lpstr>知识点1:课程设计的含义</vt:lpstr>
      <vt:lpstr>二、课程与教学目标的意义</vt:lpstr>
      <vt:lpstr>义务教育语文第二学段（3～4年级）分目标</vt:lpstr>
      <vt:lpstr>三、课程与教学目标的类型</vt:lpstr>
      <vt:lpstr>知识点2： 几种典型的课程与教学目标</vt:lpstr>
      <vt:lpstr>案例：一位美术教师的教学评价标准</vt:lpstr>
      <vt:lpstr>一、行为取向的课程与教学目标</vt:lpstr>
      <vt:lpstr>（二）行为取向课程、教学目标的理论</vt:lpstr>
      <vt:lpstr>2.布卢姆的教育目标分类学</vt:lpstr>
      <vt:lpstr>（三）行为取向课程与教学目标的设计</vt:lpstr>
      <vt:lpstr>（四）我国对行为目标的研究</vt:lpstr>
      <vt:lpstr>二、生成性课程与教学目标</vt:lpstr>
      <vt:lpstr>三、表现性课程与教学目标</vt:lpstr>
      <vt:lpstr>知识点3： 我国基础教育新课程目标</vt:lpstr>
      <vt:lpstr>案例：课程改革必须有国际视野</vt:lpstr>
      <vt:lpstr>知识点3：我国基础教育新课程目标</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什么是基础教育</dc:title>
  <dc:creator>Lenovo VIP</dc:creator>
  <cp:lastModifiedBy>岚</cp:lastModifiedBy>
  <cp:revision>122</cp:revision>
  <dcterms:created xsi:type="dcterms:W3CDTF">2013-10-15T12:17:00Z</dcterms:created>
  <dcterms:modified xsi:type="dcterms:W3CDTF">2019-02-20T16:25:18Z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2052-10.1.0.6929</vt:lpwstr>
  </property>
</Properties>
</file>