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2"/>
    <p:sldMasterId id="2147483672" r:id="rId3"/>
  </p:sldMasterIdLst>
  <p:sldIdLst>
    <p:sldId id="276" r:id="rId4"/>
    <p:sldId id="287" r:id="rId5"/>
    <p:sldId id="338" r:id="rId6"/>
    <p:sldId id="257" r:id="rId7"/>
    <p:sldId id="313" r:id="rId8"/>
    <p:sldId id="316" r:id="rId9"/>
    <p:sldId id="317" r:id="rId10"/>
    <p:sldId id="263" r:id="rId11"/>
    <p:sldId id="318" r:id="rId12"/>
    <p:sldId id="319" r:id="rId13"/>
    <p:sldId id="320" r:id="rId14"/>
    <p:sldId id="321" r:id="rId15"/>
    <p:sldId id="322" r:id="rId16"/>
    <p:sldId id="281" r:id="rId17"/>
    <p:sldId id="339" r:id="rId18"/>
    <p:sldId id="259" r:id="rId19"/>
    <p:sldId id="323" r:id="rId20"/>
    <p:sldId id="324" r:id="rId21"/>
    <p:sldId id="325" r:id="rId22"/>
    <p:sldId id="326" r:id="rId23"/>
    <p:sldId id="327" r:id="rId24"/>
    <p:sldId id="282" r:id="rId25"/>
    <p:sldId id="340" r:id="rId26"/>
    <p:sldId id="262" r:id="rId27"/>
    <p:sldId id="328" r:id="rId28"/>
    <p:sldId id="329" r:id="rId29"/>
    <p:sldId id="336" r:id="rId30"/>
    <p:sldId id="331" r:id="rId31"/>
    <p:sldId id="330" r:id="rId32"/>
    <p:sldId id="341" r:id="rId33"/>
    <p:sldId id="332" r:id="rId34"/>
    <p:sldId id="337" r:id="rId35"/>
    <p:sldId id="333" r:id="rId36"/>
    <p:sldId id="335" r:id="rId37"/>
  </p:sldIdLst>
  <p:sldSz cx="9144000" cy="5145088"/>
  <p:notesSz cx="6858000" cy="9144000"/>
  <p:defaultTextStyle>
    <a:defPPr>
      <a:defRPr lang="zh-CN"/>
    </a:defPPr>
    <a:lvl1pPr marL="0" lvl="0" indent="0" algn="l" defTabSz="914400" rtl="0" eaLnBrk="0" fontAlgn="base" latinLnBrk="0" hangingPunct="0">
      <a:lnSpc>
        <a:spcPct val="100000"/>
      </a:lnSpc>
      <a:spcBef>
        <a:spcPct val="0"/>
      </a:spcBef>
      <a:spcAft>
        <a:spcPct val="0"/>
      </a:spcAft>
      <a:buNone/>
      <a:defRPr sz="2100" b="0" i="0" u="none" kern="1200" baseline="0">
        <a:solidFill>
          <a:schemeClr val="tx1"/>
        </a:solidFill>
        <a:latin typeface="Arial" panose="020B0604020202020204" pitchFamily="34" charset="0"/>
        <a:ea typeface="+mn-ea"/>
        <a:cs typeface="+mn-cs"/>
      </a:defRPr>
    </a:lvl1pPr>
    <a:lvl2pPr marL="342900" lvl="1" indent="114300" algn="l" defTabSz="914400" rtl="0" eaLnBrk="0" fontAlgn="base" latinLnBrk="0" hangingPunct="0">
      <a:lnSpc>
        <a:spcPct val="100000"/>
      </a:lnSpc>
      <a:spcBef>
        <a:spcPct val="0"/>
      </a:spcBef>
      <a:spcAft>
        <a:spcPct val="0"/>
      </a:spcAft>
      <a:buNone/>
      <a:defRPr sz="2100" b="0" i="0" u="none" kern="1200" baseline="0">
        <a:solidFill>
          <a:schemeClr val="tx1"/>
        </a:solidFill>
        <a:latin typeface="Arial" panose="020B0604020202020204" pitchFamily="34" charset="0"/>
        <a:ea typeface="+mn-ea"/>
        <a:cs typeface="+mn-cs"/>
      </a:defRPr>
    </a:lvl2pPr>
    <a:lvl3pPr marL="685800" lvl="2" indent="228600" algn="l" defTabSz="914400" rtl="0" eaLnBrk="0" fontAlgn="base" latinLnBrk="0" hangingPunct="0">
      <a:lnSpc>
        <a:spcPct val="100000"/>
      </a:lnSpc>
      <a:spcBef>
        <a:spcPct val="0"/>
      </a:spcBef>
      <a:spcAft>
        <a:spcPct val="0"/>
      </a:spcAft>
      <a:buNone/>
      <a:defRPr sz="2100" b="0" i="0" u="none" kern="1200" baseline="0">
        <a:solidFill>
          <a:schemeClr val="tx1"/>
        </a:solidFill>
        <a:latin typeface="Arial" panose="020B0604020202020204" pitchFamily="34" charset="0"/>
        <a:ea typeface="+mn-ea"/>
        <a:cs typeface="+mn-cs"/>
      </a:defRPr>
    </a:lvl3pPr>
    <a:lvl4pPr marL="1028700" lvl="3" indent="342900" algn="l" defTabSz="914400" rtl="0" eaLnBrk="0" fontAlgn="base" latinLnBrk="0" hangingPunct="0">
      <a:lnSpc>
        <a:spcPct val="100000"/>
      </a:lnSpc>
      <a:spcBef>
        <a:spcPct val="0"/>
      </a:spcBef>
      <a:spcAft>
        <a:spcPct val="0"/>
      </a:spcAft>
      <a:buNone/>
      <a:defRPr sz="2100" b="0" i="0" u="none" kern="1200" baseline="0">
        <a:solidFill>
          <a:schemeClr val="tx1"/>
        </a:solidFill>
        <a:latin typeface="Arial" panose="020B0604020202020204" pitchFamily="34" charset="0"/>
        <a:ea typeface="+mn-ea"/>
        <a:cs typeface="+mn-cs"/>
      </a:defRPr>
    </a:lvl4pPr>
    <a:lvl5pPr marL="1371600" lvl="4" indent="457200" algn="l" defTabSz="914400" rtl="0" eaLnBrk="0" fontAlgn="base" latinLnBrk="0" hangingPunct="0">
      <a:lnSpc>
        <a:spcPct val="100000"/>
      </a:lnSpc>
      <a:spcBef>
        <a:spcPct val="0"/>
      </a:spcBef>
      <a:spcAft>
        <a:spcPct val="0"/>
      </a:spcAft>
      <a:buNone/>
      <a:defRPr sz="2100" b="0" i="0" u="none" kern="1200" baseline="0">
        <a:solidFill>
          <a:schemeClr val="tx1"/>
        </a:solidFill>
        <a:latin typeface="Arial" panose="020B0604020202020204" pitchFamily="34" charset="0"/>
        <a:ea typeface="+mn-ea"/>
        <a:cs typeface="+mn-cs"/>
      </a:defRPr>
    </a:lvl5pPr>
    <a:lvl6pPr marL="2286000" lvl="5" indent="457200" algn="l" defTabSz="914400" rtl="0" eaLnBrk="0" fontAlgn="base" latinLnBrk="0" hangingPunct="0">
      <a:lnSpc>
        <a:spcPct val="100000"/>
      </a:lnSpc>
      <a:spcBef>
        <a:spcPct val="0"/>
      </a:spcBef>
      <a:spcAft>
        <a:spcPct val="0"/>
      </a:spcAft>
      <a:buNone/>
      <a:defRPr sz="2100" b="0" i="0" u="none" kern="1200" baseline="0">
        <a:solidFill>
          <a:schemeClr val="tx1"/>
        </a:solidFill>
        <a:latin typeface="Arial" panose="020B0604020202020204" pitchFamily="34" charset="0"/>
        <a:ea typeface="+mn-ea"/>
        <a:cs typeface="+mn-cs"/>
      </a:defRPr>
    </a:lvl6pPr>
    <a:lvl7pPr marL="2743200" lvl="6" indent="457200" algn="l" defTabSz="914400" rtl="0" eaLnBrk="0" fontAlgn="base" latinLnBrk="0" hangingPunct="0">
      <a:lnSpc>
        <a:spcPct val="100000"/>
      </a:lnSpc>
      <a:spcBef>
        <a:spcPct val="0"/>
      </a:spcBef>
      <a:spcAft>
        <a:spcPct val="0"/>
      </a:spcAft>
      <a:buNone/>
      <a:defRPr sz="2100" b="0" i="0" u="none" kern="1200" baseline="0">
        <a:solidFill>
          <a:schemeClr val="tx1"/>
        </a:solidFill>
        <a:latin typeface="Arial" panose="020B0604020202020204" pitchFamily="34" charset="0"/>
        <a:ea typeface="+mn-ea"/>
        <a:cs typeface="+mn-cs"/>
      </a:defRPr>
    </a:lvl7pPr>
    <a:lvl8pPr marL="3200400" lvl="7" indent="457200" algn="l" defTabSz="914400" rtl="0" eaLnBrk="0" fontAlgn="base" latinLnBrk="0" hangingPunct="0">
      <a:lnSpc>
        <a:spcPct val="100000"/>
      </a:lnSpc>
      <a:spcBef>
        <a:spcPct val="0"/>
      </a:spcBef>
      <a:spcAft>
        <a:spcPct val="0"/>
      </a:spcAft>
      <a:buNone/>
      <a:defRPr sz="2100" b="0" i="0" u="none" kern="1200" baseline="0">
        <a:solidFill>
          <a:schemeClr val="tx1"/>
        </a:solidFill>
        <a:latin typeface="Arial" panose="020B0604020202020204" pitchFamily="34" charset="0"/>
        <a:ea typeface="+mn-ea"/>
        <a:cs typeface="+mn-cs"/>
      </a:defRPr>
    </a:lvl8pPr>
    <a:lvl9pPr marL="3657600" lvl="8" indent="457200" algn="l" defTabSz="914400" rtl="0" eaLnBrk="0" fontAlgn="base" latinLnBrk="0" hangingPunct="0">
      <a:lnSpc>
        <a:spcPct val="100000"/>
      </a:lnSpc>
      <a:spcBef>
        <a:spcPct val="0"/>
      </a:spcBef>
      <a:spcAft>
        <a:spcPct val="0"/>
      </a:spcAft>
      <a:buNone/>
      <a:defRPr sz="2100" b="0" i="0" u="none" kern="1200" baseline="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91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p:restoredTop sz="94660"/>
  </p:normalViewPr>
  <p:slideViewPr>
    <p:cSldViewPr snapToGrid="0" showGuides="1">
      <p:cViewPr varScale="1">
        <p:scale>
          <a:sx n="150" d="100"/>
          <a:sy n="150" d="100"/>
        </p:scale>
        <p:origin x="456" y="120"/>
      </p:cViewPr>
      <p:guideLst>
        <p:guide orient="horz" pos="1620"/>
        <p:guide pos="2911"/>
      </p:guideLst>
    </p:cSldViewPr>
  </p:slideViewPr>
  <p:notesTextViewPr>
    <p:cViewPr>
      <p:scale>
        <a:sx n="1" d="1"/>
        <a:sy n="1" d="1"/>
      </p:scale>
      <p:origin x="0" y="0"/>
    </p:cViewPr>
  </p:notesTextViewPr>
  <p:sorterViewPr showFormatting="0">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viewProps" Target="viewProps.xml"/><Relationship Id="rId21" Type="http://schemas.openxmlformats.org/officeDocument/2006/relationships/slide" Target="slides/slide18.xml"/><Relationship Id="rId34" Type="http://schemas.openxmlformats.org/officeDocument/2006/relationships/slide" Target="slides/slide31.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8" Type="http://schemas.openxmlformats.org/officeDocument/2006/relationships/slide" Target="slides/slide5.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png"/></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9108"/>
            <a:ext cx="7772400" cy="1102065"/>
          </a:xfrm>
        </p:spPr>
        <p:txBody>
          <a:bodyPr/>
          <a:lstStyle/>
          <a:p>
            <a:r>
              <a:rPr lang="zh-CN" altLang="en-US"/>
              <a:t>单击此处编辑母版标题样式</a:t>
            </a:r>
          </a:p>
        </p:txBody>
      </p:sp>
      <p:sp>
        <p:nvSpPr>
          <p:cNvPr id="3" name="副标题 2"/>
          <p:cNvSpPr>
            <a:spLocks noGrp="1"/>
          </p:cNvSpPr>
          <p:nvPr>
            <p:ph type="subTitle" idx="1"/>
          </p:nvPr>
        </p:nvSpPr>
        <p:spPr>
          <a:xfrm>
            <a:off x="1371600" y="2915550"/>
            <a:ext cx="6400800" cy="1314856"/>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a:t>单击此处编辑母版副标题样式</a:t>
            </a:r>
          </a:p>
        </p:txBody>
      </p:sp>
      <p:sp>
        <p:nvSpPr>
          <p:cNvPr id="4" name="日期占位符 3"/>
          <p:cNvSpPr>
            <a:spLocks noGrp="1"/>
          </p:cNvSpPr>
          <p:nvPr>
            <p:ph type="dt" sz="half" idx="10"/>
          </p:nvPr>
        </p:nvSpPr>
        <p:spPr/>
        <p:txBody>
          <a:bodyPr/>
          <a:lstStyle>
            <a:lvl1pPr>
              <a:defRPr>
                <a:latin typeface="微软雅黑" panose="020B0503020204020204" pitchFamily="34" charset="-122"/>
              </a:defRPr>
            </a:lvl1pPr>
          </a:lstStyle>
          <a:p>
            <a:pPr>
              <a:defRPr/>
            </a:pPr>
            <a:endParaRPr lang="zh-CN" altLang="en-US" dirty="0"/>
          </a:p>
        </p:txBody>
      </p:sp>
      <p:sp>
        <p:nvSpPr>
          <p:cNvPr id="5" name="页脚占位符 4"/>
          <p:cNvSpPr>
            <a:spLocks noGrp="1"/>
          </p:cNvSpPr>
          <p:nvPr>
            <p:ph type="ftr" sz="quarter" idx="11"/>
          </p:nvPr>
        </p:nvSpPr>
        <p:spPr/>
        <p:txBody>
          <a:bodyPr/>
          <a:lstStyle>
            <a:lvl1pPr>
              <a:defRPr>
                <a:latin typeface="微软雅黑" panose="020B0503020204020204" pitchFamily="34" charset="-122"/>
              </a:defRPr>
            </a:lvl1pPr>
          </a:lstStyle>
          <a:p>
            <a:pPr>
              <a:defRPr/>
            </a:pPr>
            <a:endParaRPr lang="zh-CN" altLang="en-US" dirty="0"/>
          </a:p>
        </p:txBody>
      </p:sp>
      <p:sp>
        <p:nvSpPr>
          <p:cNvPr id="6" name="灯片编号占位符 5"/>
          <p:cNvSpPr>
            <a:spLocks noGrp="1"/>
          </p:cNvSpPr>
          <p:nvPr>
            <p:ph type="sldNum" sz="quarter" idx="12"/>
          </p:nvPr>
        </p:nvSpPr>
        <p:spPr/>
        <p:txBody>
          <a:bodyPr/>
          <a:lstStyle>
            <a:lvl1pPr>
              <a:defRPr>
                <a:latin typeface="微软雅黑" panose="020B0503020204020204" pitchFamily="34" charset="-122"/>
              </a:defRPr>
            </a:lvl1pPr>
          </a:lstStyle>
          <a:p>
            <a:pPr>
              <a:defRPr/>
            </a:pPr>
            <a:fld id="{868951C1-F4D7-4F6C-AB83-9241BFEE9AEB}" type="slidenum">
              <a:rPr lang="zh-CN" altLang="en-US" smtClean="0"/>
              <a:pPr>
                <a:defRPr/>
              </a:pPr>
              <a:t>‹#›</a:t>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atin typeface="微软雅黑" panose="020B0503020204020204" pitchFamily="34" charset="-122"/>
              </a:defRPr>
            </a:lvl1pPr>
          </a:lstStyle>
          <a:p>
            <a:pPr>
              <a:defRPr/>
            </a:pPr>
            <a:endParaRPr lang="zh-CN" altLang="en-US" dirty="0"/>
          </a:p>
        </p:txBody>
      </p:sp>
      <p:sp>
        <p:nvSpPr>
          <p:cNvPr id="5" name="页脚占位符 4"/>
          <p:cNvSpPr>
            <a:spLocks noGrp="1"/>
          </p:cNvSpPr>
          <p:nvPr>
            <p:ph type="ftr" sz="quarter" idx="11"/>
          </p:nvPr>
        </p:nvSpPr>
        <p:spPr/>
        <p:txBody>
          <a:bodyPr/>
          <a:lstStyle>
            <a:lvl1pPr>
              <a:defRPr>
                <a:latin typeface="微软雅黑" panose="020B0503020204020204" pitchFamily="34" charset="-122"/>
              </a:defRPr>
            </a:lvl1pPr>
          </a:lstStyle>
          <a:p>
            <a:pPr>
              <a:defRPr/>
            </a:pPr>
            <a:endParaRPr lang="zh-CN" altLang="en-US" dirty="0"/>
          </a:p>
        </p:txBody>
      </p:sp>
      <p:sp>
        <p:nvSpPr>
          <p:cNvPr id="6" name="灯片编号占位符 5"/>
          <p:cNvSpPr>
            <a:spLocks noGrp="1"/>
          </p:cNvSpPr>
          <p:nvPr>
            <p:ph type="sldNum" sz="quarter" idx="12"/>
          </p:nvPr>
        </p:nvSpPr>
        <p:spPr/>
        <p:txBody>
          <a:bodyPr/>
          <a:lstStyle>
            <a:lvl1pPr>
              <a:defRPr>
                <a:latin typeface="微软雅黑" panose="020B0503020204020204" pitchFamily="34" charset="-122"/>
              </a:defRPr>
            </a:lvl1pPr>
          </a:lstStyle>
          <a:p>
            <a:pPr>
              <a:defRPr/>
            </a:pPr>
            <a:fld id="{868951C1-F4D7-4F6C-AB83-9241BFEE9AEB}" type="slidenum">
              <a:rPr lang="zh-CN" altLang="en-US" smtClean="0"/>
              <a:pPr>
                <a:defRPr/>
              </a:pPr>
              <a:t>‹#›</a:t>
            </a:fld>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514509"/>
            <a:ext cx="2057400" cy="4230406"/>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514509"/>
            <a:ext cx="6019800" cy="4230406"/>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atin typeface="微软雅黑" panose="020B0503020204020204" pitchFamily="34" charset="-122"/>
              </a:defRPr>
            </a:lvl1pPr>
          </a:lstStyle>
          <a:p>
            <a:pPr>
              <a:defRPr/>
            </a:pPr>
            <a:endParaRPr lang="zh-CN" altLang="en-US" dirty="0"/>
          </a:p>
        </p:txBody>
      </p:sp>
      <p:sp>
        <p:nvSpPr>
          <p:cNvPr id="5" name="页脚占位符 4"/>
          <p:cNvSpPr>
            <a:spLocks noGrp="1"/>
          </p:cNvSpPr>
          <p:nvPr>
            <p:ph type="ftr" sz="quarter" idx="11"/>
          </p:nvPr>
        </p:nvSpPr>
        <p:spPr/>
        <p:txBody>
          <a:bodyPr/>
          <a:lstStyle>
            <a:lvl1pPr>
              <a:defRPr>
                <a:latin typeface="微软雅黑" panose="020B0503020204020204" pitchFamily="34" charset="-122"/>
              </a:defRPr>
            </a:lvl1pPr>
          </a:lstStyle>
          <a:p>
            <a:pPr>
              <a:defRPr/>
            </a:pPr>
            <a:endParaRPr lang="zh-CN" altLang="en-US" dirty="0"/>
          </a:p>
        </p:txBody>
      </p:sp>
      <p:sp>
        <p:nvSpPr>
          <p:cNvPr id="6" name="灯片编号占位符 5"/>
          <p:cNvSpPr>
            <a:spLocks noGrp="1"/>
          </p:cNvSpPr>
          <p:nvPr>
            <p:ph type="sldNum" sz="quarter" idx="12"/>
          </p:nvPr>
        </p:nvSpPr>
        <p:spPr/>
        <p:txBody>
          <a:bodyPr/>
          <a:lstStyle>
            <a:lvl1pPr>
              <a:defRPr>
                <a:latin typeface="微软雅黑" panose="020B0503020204020204" pitchFamily="34" charset="-122"/>
              </a:defRPr>
            </a:lvl1pPr>
          </a:lstStyle>
          <a:p>
            <a:pPr>
              <a:defRPr/>
            </a:pPr>
            <a:fld id="{868951C1-F4D7-4F6C-AB83-9241BFEE9AEB}" type="slidenum">
              <a:rPr lang="zh-CN" altLang="en-US" smtClean="0"/>
              <a:pPr>
                <a:defRPr/>
              </a:pPr>
              <a:t>‹#›</a:t>
            </a:fld>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9108"/>
            <a:ext cx="7772400" cy="1102065"/>
          </a:xfrm>
        </p:spPr>
        <p:txBody>
          <a:bodyPr/>
          <a:lstStyle/>
          <a:p>
            <a:r>
              <a:rPr lang="zh-CN" altLang="en-US"/>
              <a:t>单击此处编辑母版标题样式</a:t>
            </a:r>
          </a:p>
        </p:txBody>
      </p:sp>
      <p:sp>
        <p:nvSpPr>
          <p:cNvPr id="3" name="副标题 2"/>
          <p:cNvSpPr>
            <a:spLocks noGrp="1"/>
          </p:cNvSpPr>
          <p:nvPr>
            <p:ph type="subTitle" idx="1"/>
          </p:nvPr>
        </p:nvSpPr>
        <p:spPr>
          <a:xfrm>
            <a:off x="1371600" y="2915550"/>
            <a:ext cx="6400800" cy="1314856"/>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a:t>单击此处编辑母版副标题样式</a:t>
            </a:r>
          </a:p>
        </p:txBody>
      </p:sp>
      <p:sp>
        <p:nvSpPr>
          <p:cNvPr id="4" name="日期占位符 3"/>
          <p:cNvSpPr>
            <a:spLocks noGrp="1"/>
          </p:cNvSpPr>
          <p:nvPr>
            <p:ph type="dt" sz="half" idx="10"/>
          </p:nvPr>
        </p:nvSpPr>
        <p:spPr/>
        <p:txBody>
          <a:bodyPr/>
          <a:lstStyle>
            <a:lvl1pPr>
              <a:defRPr>
                <a:latin typeface="微软雅黑" panose="020B0503020204020204" pitchFamily="34" charset="-122"/>
              </a:defRPr>
            </a:lvl1pPr>
          </a:lstStyle>
          <a:p>
            <a:pPr>
              <a:defRPr/>
            </a:pPr>
            <a:endParaRPr lang="en-US" dirty="0"/>
          </a:p>
        </p:txBody>
      </p:sp>
      <p:sp>
        <p:nvSpPr>
          <p:cNvPr id="5" name="页脚占位符 4"/>
          <p:cNvSpPr>
            <a:spLocks noGrp="1"/>
          </p:cNvSpPr>
          <p:nvPr>
            <p:ph type="ftr" sz="quarter" idx="11"/>
          </p:nvPr>
        </p:nvSpPr>
        <p:spPr/>
        <p:txBody>
          <a:bodyPr/>
          <a:lstStyle>
            <a:lvl1pPr>
              <a:defRPr>
                <a:latin typeface="微软雅黑" panose="020B0503020204020204" pitchFamily="34" charset="-122"/>
              </a:defRPr>
            </a:lvl1pPr>
          </a:lstStyle>
          <a:p>
            <a:pPr>
              <a:defRPr/>
            </a:pPr>
            <a:endParaRPr lang="en-US" dirty="0"/>
          </a:p>
        </p:txBody>
      </p:sp>
      <p:sp>
        <p:nvSpPr>
          <p:cNvPr id="6" name="灯片编号占位符 5"/>
          <p:cNvSpPr>
            <a:spLocks noGrp="1"/>
          </p:cNvSpPr>
          <p:nvPr>
            <p:ph type="sldNum" sz="quarter" idx="12"/>
          </p:nvPr>
        </p:nvSpPr>
        <p:spPr/>
        <p:txBody>
          <a:bodyPr/>
          <a:lstStyle>
            <a:lvl1pPr>
              <a:defRPr>
                <a:latin typeface="微软雅黑" panose="020B0503020204020204" pitchFamily="34" charset="-122"/>
              </a:defRPr>
            </a:lvl1pPr>
          </a:lstStyle>
          <a:p>
            <a:pPr>
              <a:defRPr/>
            </a:pPr>
            <a:fld id="{59318220-17B9-4790-B55B-01587B056DBD}" type="slidenum">
              <a:rPr lang="en-US" altLang="zh-CN" smtClean="0"/>
              <a:pPr>
                <a:defRPr/>
              </a:pPr>
              <a:t>‹#›</a:t>
            </a:fld>
            <a:endParaRPr lang="en-US" altLang="zh-CN"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atin typeface="微软雅黑" panose="020B0503020204020204" pitchFamily="34" charset="-122"/>
              </a:defRPr>
            </a:lvl1pPr>
          </a:lstStyle>
          <a:p>
            <a:pPr>
              <a:defRPr/>
            </a:pPr>
            <a:endParaRPr lang="en-US" dirty="0"/>
          </a:p>
        </p:txBody>
      </p:sp>
      <p:sp>
        <p:nvSpPr>
          <p:cNvPr id="5" name="页脚占位符 4"/>
          <p:cNvSpPr>
            <a:spLocks noGrp="1"/>
          </p:cNvSpPr>
          <p:nvPr>
            <p:ph type="ftr" sz="quarter" idx="11"/>
          </p:nvPr>
        </p:nvSpPr>
        <p:spPr/>
        <p:txBody>
          <a:bodyPr/>
          <a:lstStyle>
            <a:lvl1pPr>
              <a:defRPr>
                <a:latin typeface="微软雅黑" panose="020B0503020204020204" pitchFamily="34" charset="-122"/>
              </a:defRPr>
            </a:lvl1pPr>
          </a:lstStyle>
          <a:p>
            <a:pPr>
              <a:defRPr/>
            </a:pPr>
            <a:endParaRPr lang="en-US" dirty="0"/>
          </a:p>
        </p:txBody>
      </p:sp>
      <p:sp>
        <p:nvSpPr>
          <p:cNvPr id="6" name="灯片编号占位符 5"/>
          <p:cNvSpPr>
            <a:spLocks noGrp="1"/>
          </p:cNvSpPr>
          <p:nvPr>
            <p:ph type="sldNum" sz="quarter" idx="12"/>
          </p:nvPr>
        </p:nvSpPr>
        <p:spPr/>
        <p:txBody>
          <a:bodyPr/>
          <a:lstStyle>
            <a:lvl1pPr>
              <a:defRPr>
                <a:latin typeface="微软雅黑" panose="020B0503020204020204" pitchFamily="34" charset="-122"/>
              </a:defRPr>
            </a:lvl1pPr>
          </a:lstStyle>
          <a:p>
            <a:pPr>
              <a:defRPr/>
            </a:pPr>
            <a:fld id="{59318220-17B9-4790-B55B-01587B056DBD}" type="slidenum">
              <a:rPr lang="en-US" altLang="zh-CN" smtClean="0"/>
              <a:pPr>
                <a:defRPr/>
              </a:pPr>
              <a:t>‹#›</a:t>
            </a:fld>
            <a:endParaRPr lang="en-US" altLang="zh-CN"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6196"/>
            <a:ext cx="7772400" cy="102266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180312"/>
            <a:ext cx="7772400" cy="1125884"/>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
        <p:nvSpPr>
          <p:cNvPr id="4" name="日期占位符 3"/>
          <p:cNvSpPr>
            <a:spLocks noGrp="1"/>
          </p:cNvSpPr>
          <p:nvPr>
            <p:ph type="dt" sz="half" idx="10"/>
          </p:nvPr>
        </p:nvSpPr>
        <p:spPr/>
        <p:txBody>
          <a:bodyPr/>
          <a:lstStyle>
            <a:lvl1pPr>
              <a:defRPr>
                <a:latin typeface="微软雅黑" panose="020B0503020204020204" pitchFamily="34" charset="-122"/>
              </a:defRPr>
            </a:lvl1pPr>
          </a:lstStyle>
          <a:p>
            <a:pPr>
              <a:defRPr/>
            </a:pPr>
            <a:endParaRPr lang="en-US" dirty="0"/>
          </a:p>
        </p:txBody>
      </p:sp>
      <p:sp>
        <p:nvSpPr>
          <p:cNvPr id="5" name="页脚占位符 4"/>
          <p:cNvSpPr>
            <a:spLocks noGrp="1"/>
          </p:cNvSpPr>
          <p:nvPr>
            <p:ph type="ftr" sz="quarter" idx="11"/>
          </p:nvPr>
        </p:nvSpPr>
        <p:spPr/>
        <p:txBody>
          <a:bodyPr/>
          <a:lstStyle>
            <a:lvl1pPr>
              <a:defRPr>
                <a:latin typeface="微软雅黑" panose="020B0503020204020204" pitchFamily="34" charset="-122"/>
              </a:defRPr>
            </a:lvl1pPr>
          </a:lstStyle>
          <a:p>
            <a:pPr>
              <a:defRPr/>
            </a:pPr>
            <a:endParaRPr lang="en-US" dirty="0"/>
          </a:p>
        </p:txBody>
      </p:sp>
      <p:sp>
        <p:nvSpPr>
          <p:cNvPr id="6" name="灯片编号占位符 5"/>
          <p:cNvSpPr>
            <a:spLocks noGrp="1"/>
          </p:cNvSpPr>
          <p:nvPr>
            <p:ph type="sldNum" sz="quarter" idx="12"/>
          </p:nvPr>
        </p:nvSpPr>
        <p:spPr/>
        <p:txBody>
          <a:bodyPr/>
          <a:lstStyle>
            <a:lvl1pPr>
              <a:defRPr>
                <a:latin typeface="微软雅黑" panose="020B0503020204020204" pitchFamily="34" charset="-122"/>
              </a:defRPr>
            </a:lvl1pPr>
          </a:lstStyle>
          <a:p>
            <a:pPr>
              <a:defRPr/>
            </a:pPr>
            <a:fld id="{59318220-17B9-4790-B55B-01587B056DBD}" type="slidenum">
              <a:rPr lang="en-US" altLang="zh-CN" smtClean="0"/>
              <a:pPr>
                <a:defRPr/>
              </a:pPr>
              <a:t>‹#›</a:t>
            </a:fld>
            <a:endParaRPr lang="en-US" altLang="zh-CN"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7200" y="1372023"/>
            <a:ext cx="4038600" cy="337289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372023"/>
            <a:ext cx="4038600" cy="337289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lvl1pPr>
              <a:defRPr>
                <a:latin typeface="微软雅黑" panose="020B0503020204020204" pitchFamily="34" charset="-122"/>
              </a:defRPr>
            </a:lvl1pPr>
          </a:lstStyle>
          <a:p>
            <a:pPr>
              <a:defRPr/>
            </a:pPr>
            <a:endParaRPr lang="en-US" dirty="0"/>
          </a:p>
        </p:txBody>
      </p:sp>
      <p:sp>
        <p:nvSpPr>
          <p:cNvPr id="6" name="页脚占位符 5"/>
          <p:cNvSpPr>
            <a:spLocks noGrp="1"/>
          </p:cNvSpPr>
          <p:nvPr>
            <p:ph type="ftr" sz="quarter" idx="11"/>
          </p:nvPr>
        </p:nvSpPr>
        <p:spPr/>
        <p:txBody>
          <a:bodyPr/>
          <a:lstStyle>
            <a:lvl1pPr>
              <a:defRPr>
                <a:latin typeface="微软雅黑" panose="020B0503020204020204" pitchFamily="34" charset="-122"/>
              </a:defRPr>
            </a:lvl1pPr>
          </a:lstStyle>
          <a:p>
            <a:pPr>
              <a:defRPr/>
            </a:pPr>
            <a:endParaRPr lang="en-US" dirty="0"/>
          </a:p>
        </p:txBody>
      </p:sp>
      <p:sp>
        <p:nvSpPr>
          <p:cNvPr id="7" name="灯片编号占位符 6"/>
          <p:cNvSpPr>
            <a:spLocks noGrp="1"/>
          </p:cNvSpPr>
          <p:nvPr>
            <p:ph type="sldNum" sz="quarter" idx="12"/>
          </p:nvPr>
        </p:nvSpPr>
        <p:spPr/>
        <p:txBody>
          <a:bodyPr/>
          <a:lstStyle>
            <a:lvl1pPr>
              <a:defRPr>
                <a:latin typeface="微软雅黑" panose="020B0503020204020204" pitchFamily="34" charset="-122"/>
              </a:defRPr>
            </a:lvl1pPr>
          </a:lstStyle>
          <a:p>
            <a:pPr>
              <a:defRPr/>
            </a:pPr>
            <a:fld id="{59318220-17B9-4790-B55B-01587B056DBD}" type="slidenum">
              <a:rPr lang="en-US" altLang="zh-CN" smtClean="0"/>
              <a:pPr>
                <a:defRPr/>
              </a:pPr>
              <a:t>‹#›</a:t>
            </a:fld>
            <a:endParaRPr lang="en-US" altLang="zh-CN"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439"/>
            <a:ext cx="8229600" cy="857515"/>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151294"/>
            <a:ext cx="4040188" cy="48116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1632454"/>
            <a:ext cx="4040188" cy="296319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6" y="1151294"/>
            <a:ext cx="4041775" cy="48116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6" y="1632454"/>
            <a:ext cx="4041775" cy="296319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lvl1pPr>
              <a:defRPr>
                <a:latin typeface="微软雅黑" panose="020B0503020204020204" pitchFamily="34" charset="-122"/>
              </a:defRPr>
            </a:lvl1pPr>
          </a:lstStyle>
          <a:p>
            <a:pPr>
              <a:defRPr/>
            </a:pPr>
            <a:endParaRPr lang="en-US" dirty="0"/>
          </a:p>
        </p:txBody>
      </p:sp>
      <p:sp>
        <p:nvSpPr>
          <p:cNvPr id="8" name="页脚占位符 7"/>
          <p:cNvSpPr>
            <a:spLocks noGrp="1"/>
          </p:cNvSpPr>
          <p:nvPr>
            <p:ph type="ftr" sz="quarter" idx="11"/>
          </p:nvPr>
        </p:nvSpPr>
        <p:spPr/>
        <p:txBody>
          <a:bodyPr/>
          <a:lstStyle>
            <a:lvl1pPr>
              <a:defRPr>
                <a:latin typeface="微软雅黑" panose="020B0503020204020204" pitchFamily="34" charset="-122"/>
              </a:defRPr>
            </a:lvl1pPr>
          </a:lstStyle>
          <a:p>
            <a:pPr>
              <a:defRPr/>
            </a:pPr>
            <a:endParaRPr lang="en-US" dirty="0"/>
          </a:p>
        </p:txBody>
      </p:sp>
      <p:sp>
        <p:nvSpPr>
          <p:cNvPr id="9" name="灯片编号占位符 8"/>
          <p:cNvSpPr>
            <a:spLocks noGrp="1"/>
          </p:cNvSpPr>
          <p:nvPr>
            <p:ph type="sldNum" sz="quarter" idx="12"/>
          </p:nvPr>
        </p:nvSpPr>
        <p:spPr/>
        <p:txBody>
          <a:bodyPr/>
          <a:lstStyle>
            <a:lvl1pPr>
              <a:defRPr>
                <a:latin typeface="微软雅黑" panose="020B0503020204020204" pitchFamily="34" charset="-122"/>
              </a:defRPr>
            </a:lvl1pPr>
          </a:lstStyle>
          <a:p>
            <a:pPr>
              <a:defRPr/>
            </a:pPr>
            <a:fld id="{59318220-17B9-4790-B55B-01587B056DBD}" type="slidenum">
              <a:rPr lang="en-US" altLang="zh-CN" smtClean="0"/>
              <a:pPr>
                <a:defRPr/>
              </a:pPr>
              <a:t>‹#›</a:t>
            </a:fld>
            <a:endParaRPr lang="en-US" altLang="zh-CN"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lvl1pPr>
              <a:defRPr>
                <a:latin typeface="微软雅黑" panose="020B0503020204020204" pitchFamily="34" charset="-122"/>
              </a:defRPr>
            </a:lvl1pPr>
          </a:lstStyle>
          <a:p>
            <a:pPr>
              <a:defRPr/>
            </a:pPr>
            <a:endParaRPr lang="en-US" dirty="0"/>
          </a:p>
        </p:txBody>
      </p:sp>
      <p:sp>
        <p:nvSpPr>
          <p:cNvPr id="4" name="页脚占位符 3"/>
          <p:cNvSpPr>
            <a:spLocks noGrp="1"/>
          </p:cNvSpPr>
          <p:nvPr>
            <p:ph type="ftr" sz="quarter" idx="11"/>
          </p:nvPr>
        </p:nvSpPr>
        <p:spPr/>
        <p:txBody>
          <a:bodyPr/>
          <a:lstStyle>
            <a:lvl1pPr>
              <a:defRPr>
                <a:latin typeface="微软雅黑" panose="020B0503020204020204" pitchFamily="34" charset="-122"/>
              </a:defRPr>
            </a:lvl1pPr>
          </a:lstStyle>
          <a:p>
            <a:pPr>
              <a:defRPr/>
            </a:pPr>
            <a:endParaRPr lang="en-US" dirty="0"/>
          </a:p>
        </p:txBody>
      </p:sp>
      <p:sp>
        <p:nvSpPr>
          <p:cNvPr id="5" name="灯片编号占位符 4"/>
          <p:cNvSpPr>
            <a:spLocks noGrp="1"/>
          </p:cNvSpPr>
          <p:nvPr>
            <p:ph type="sldNum" sz="quarter" idx="12"/>
          </p:nvPr>
        </p:nvSpPr>
        <p:spPr/>
        <p:txBody>
          <a:bodyPr/>
          <a:lstStyle>
            <a:lvl1pPr>
              <a:defRPr>
                <a:latin typeface="微软雅黑" panose="020B0503020204020204" pitchFamily="34" charset="-122"/>
              </a:defRPr>
            </a:lvl1pPr>
          </a:lstStyle>
          <a:p>
            <a:pPr>
              <a:defRPr/>
            </a:pPr>
            <a:fld id="{59318220-17B9-4790-B55B-01587B056DBD}" type="slidenum">
              <a:rPr lang="en-US" altLang="zh-CN" smtClean="0"/>
              <a:pPr>
                <a:defRPr/>
              </a:pPr>
              <a:t>‹#›</a:t>
            </a:fld>
            <a:endParaRPr lang="en-US" altLang="zh-CN"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atin typeface="微软雅黑" panose="020B0503020204020204" pitchFamily="34" charset="-122"/>
              </a:defRPr>
            </a:lvl1pPr>
          </a:lstStyle>
          <a:p>
            <a:pPr>
              <a:defRPr/>
            </a:pPr>
            <a:endParaRPr lang="en-US" dirty="0"/>
          </a:p>
        </p:txBody>
      </p:sp>
      <p:sp>
        <p:nvSpPr>
          <p:cNvPr id="3" name="页脚占位符 2"/>
          <p:cNvSpPr>
            <a:spLocks noGrp="1"/>
          </p:cNvSpPr>
          <p:nvPr>
            <p:ph type="ftr" sz="quarter" idx="11"/>
          </p:nvPr>
        </p:nvSpPr>
        <p:spPr/>
        <p:txBody>
          <a:bodyPr/>
          <a:lstStyle>
            <a:lvl1pPr>
              <a:defRPr>
                <a:latin typeface="微软雅黑" panose="020B0503020204020204" pitchFamily="34" charset="-122"/>
              </a:defRPr>
            </a:lvl1pPr>
          </a:lstStyle>
          <a:p>
            <a:pPr>
              <a:defRPr/>
            </a:pPr>
            <a:endParaRPr lang="en-US" dirty="0"/>
          </a:p>
        </p:txBody>
      </p:sp>
      <p:sp>
        <p:nvSpPr>
          <p:cNvPr id="4" name="灯片编号占位符 3"/>
          <p:cNvSpPr>
            <a:spLocks noGrp="1"/>
          </p:cNvSpPr>
          <p:nvPr>
            <p:ph type="sldNum" sz="quarter" idx="12"/>
          </p:nvPr>
        </p:nvSpPr>
        <p:spPr/>
        <p:txBody>
          <a:bodyPr/>
          <a:lstStyle>
            <a:lvl1pPr>
              <a:defRPr>
                <a:latin typeface="微软雅黑" panose="020B0503020204020204" pitchFamily="34" charset="-122"/>
              </a:defRPr>
            </a:lvl1pPr>
          </a:lstStyle>
          <a:p>
            <a:pPr>
              <a:defRPr/>
            </a:pPr>
            <a:fld id="{59318220-17B9-4790-B55B-01587B056DBD}" type="slidenum">
              <a:rPr lang="en-US" altLang="zh-CN" smtClean="0"/>
              <a:pPr>
                <a:defRPr/>
              </a:pPr>
              <a:t>‹#›</a:t>
            </a:fld>
            <a:endParaRPr lang="en-US" altLang="zh-CN"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853"/>
            <a:ext cx="3008313" cy="871806"/>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04852"/>
            <a:ext cx="5111750" cy="439079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1" y="1076658"/>
            <a:ext cx="3008313" cy="351898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lvl1pPr>
              <a:defRPr>
                <a:latin typeface="微软雅黑" panose="020B0503020204020204" pitchFamily="34" charset="-122"/>
              </a:defRPr>
            </a:lvl1pPr>
          </a:lstStyle>
          <a:p>
            <a:pPr>
              <a:defRPr/>
            </a:pPr>
            <a:endParaRPr lang="en-US" dirty="0"/>
          </a:p>
        </p:txBody>
      </p:sp>
      <p:sp>
        <p:nvSpPr>
          <p:cNvPr id="6" name="页脚占位符 5"/>
          <p:cNvSpPr>
            <a:spLocks noGrp="1"/>
          </p:cNvSpPr>
          <p:nvPr>
            <p:ph type="ftr" sz="quarter" idx="11"/>
          </p:nvPr>
        </p:nvSpPr>
        <p:spPr/>
        <p:txBody>
          <a:bodyPr/>
          <a:lstStyle>
            <a:lvl1pPr>
              <a:defRPr>
                <a:latin typeface="微软雅黑" panose="020B0503020204020204" pitchFamily="34" charset="-122"/>
              </a:defRPr>
            </a:lvl1pPr>
          </a:lstStyle>
          <a:p>
            <a:pPr>
              <a:defRPr/>
            </a:pPr>
            <a:endParaRPr lang="en-US" dirty="0"/>
          </a:p>
        </p:txBody>
      </p:sp>
      <p:sp>
        <p:nvSpPr>
          <p:cNvPr id="7" name="灯片编号占位符 6"/>
          <p:cNvSpPr>
            <a:spLocks noGrp="1"/>
          </p:cNvSpPr>
          <p:nvPr>
            <p:ph type="sldNum" sz="quarter" idx="12"/>
          </p:nvPr>
        </p:nvSpPr>
        <p:spPr/>
        <p:txBody>
          <a:bodyPr/>
          <a:lstStyle>
            <a:lvl1pPr>
              <a:defRPr>
                <a:latin typeface="微软雅黑" panose="020B0503020204020204" pitchFamily="34" charset="-122"/>
              </a:defRPr>
            </a:lvl1pPr>
          </a:lstStyle>
          <a:p>
            <a:pPr>
              <a:defRPr/>
            </a:pPr>
            <a:fld id="{59318220-17B9-4790-B55B-01587B056DBD}" type="slidenum">
              <a:rPr lang="en-US" altLang="zh-CN" smtClean="0"/>
              <a:pPr>
                <a:defRPr/>
              </a:pPr>
              <a:t>‹#›</a:t>
            </a:fld>
            <a:endParaRPr lang="en-US" altLang="zh-CN"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atin typeface="微软雅黑" panose="020B0503020204020204" pitchFamily="34" charset="-122"/>
              </a:defRPr>
            </a:lvl1pPr>
          </a:lstStyle>
          <a:p>
            <a:pPr>
              <a:defRPr/>
            </a:pPr>
            <a:endParaRPr lang="zh-CN" altLang="en-US" dirty="0"/>
          </a:p>
        </p:txBody>
      </p:sp>
      <p:sp>
        <p:nvSpPr>
          <p:cNvPr id="5" name="页脚占位符 4"/>
          <p:cNvSpPr>
            <a:spLocks noGrp="1"/>
          </p:cNvSpPr>
          <p:nvPr>
            <p:ph type="ftr" sz="quarter" idx="11"/>
          </p:nvPr>
        </p:nvSpPr>
        <p:spPr/>
        <p:txBody>
          <a:bodyPr/>
          <a:lstStyle>
            <a:lvl1pPr>
              <a:defRPr>
                <a:latin typeface="微软雅黑" panose="020B0503020204020204" pitchFamily="34" charset="-122"/>
              </a:defRPr>
            </a:lvl1pPr>
          </a:lstStyle>
          <a:p>
            <a:pPr>
              <a:defRPr/>
            </a:pPr>
            <a:endParaRPr lang="zh-CN" altLang="en-US" dirty="0"/>
          </a:p>
        </p:txBody>
      </p:sp>
      <p:sp>
        <p:nvSpPr>
          <p:cNvPr id="6" name="灯片编号占位符 5"/>
          <p:cNvSpPr>
            <a:spLocks noGrp="1"/>
          </p:cNvSpPr>
          <p:nvPr>
            <p:ph type="sldNum" sz="quarter" idx="12"/>
          </p:nvPr>
        </p:nvSpPr>
        <p:spPr/>
        <p:txBody>
          <a:bodyPr/>
          <a:lstStyle>
            <a:lvl1pPr>
              <a:defRPr>
                <a:latin typeface="微软雅黑" panose="020B0503020204020204" pitchFamily="34" charset="-122"/>
              </a:defRPr>
            </a:lvl1pPr>
          </a:lstStyle>
          <a:p>
            <a:pPr>
              <a:defRPr/>
            </a:pPr>
            <a:fld id="{868951C1-F4D7-4F6C-AB83-9241BFEE9AEB}" type="slidenum">
              <a:rPr lang="zh-CN" altLang="en-US" smtClean="0"/>
              <a:pPr>
                <a:defRPr/>
              </a:pPr>
              <a:t>‹#›</a:t>
            </a:fld>
            <a:endParaRPr lang="zh-CN" alt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1562"/>
            <a:ext cx="5486400" cy="425582"/>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460517"/>
            <a:ext cx="5486400" cy="3087053"/>
          </a:xfrm>
        </p:spPr>
        <p:txBody>
          <a:bodyPr vert="horz" wrap="square" lIns="91440" tIns="45720" rIns="91440" bIns="45720" numCol="1" anchor="t" anchorCtr="0" compatLnSpc="1"/>
          <a:lstStyle>
            <a:lvl1pPr marL="0" indent="0">
              <a:buNone/>
              <a:defRPr sz="3200">
                <a:latin typeface="微软雅黑" panose="020B0503020204020204" pitchFamily="34" charset="-122"/>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
                <a:schemeClr val="hlink"/>
              </a:buClr>
              <a:buSzTx/>
              <a:buFont typeface="Wingdings" panose="05000000000000000000" pitchFamily="2" charset="2"/>
              <a:buNone/>
              <a:defRPr/>
            </a:pPr>
            <a:r>
              <a:rPr kumimoji="0" lang="zh-CN" altLang="en-US" sz="3200" b="0" i="0" u="none" strike="noStrike" kern="0" cap="none" spc="0" normalizeH="0" baseline="0" noProof="0" dirty="0">
                <a:ln>
                  <a:noFill/>
                </a:ln>
                <a:solidFill>
                  <a:schemeClr val="tx1"/>
                </a:solidFill>
                <a:effectLst/>
                <a:uLnTx/>
                <a:uFillTx/>
                <a:latin typeface="+mn-lt"/>
                <a:ea typeface="+mn-ea"/>
                <a:cs typeface="+mn-cs"/>
              </a:rPr>
              <a:t>单击图标添加图片</a:t>
            </a:r>
          </a:p>
        </p:txBody>
      </p:sp>
      <p:sp>
        <p:nvSpPr>
          <p:cNvPr id="4" name="文本占位符 3"/>
          <p:cNvSpPr>
            <a:spLocks noGrp="1"/>
          </p:cNvSpPr>
          <p:nvPr>
            <p:ph type="body" sz="half" idx="2"/>
          </p:nvPr>
        </p:nvSpPr>
        <p:spPr>
          <a:xfrm>
            <a:off x="1792288" y="4027144"/>
            <a:ext cx="5486400" cy="603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lvl1pPr>
              <a:defRPr>
                <a:latin typeface="微软雅黑" panose="020B0503020204020204" pitchFamily="34" charset="-122"/>
              </a:defRPr>
            </a:lvl1pPr>
          </a:lstStyle>
          <a:p>
            <a:pPr>
              <a:defRPr/>
            </a:pPr>
            <a:endParaRPr lang="en-US" dirty="0"/>
          </a:p>
        </p:txBody>
      </p:sp>
      <p:sp>
        <p:nvSpPr>
          <p:cNvPr id="6" name="页脚占位符 5"/>
          <p:cNvSpPr>
            <a:spLocks noGrp="1"/>
          </p:cNvSpPr>
          <p:nvPr>
            <p:ph type="ftr" sz="quarter" idx="11"/>
          </p:nvPr>
        </p:nvSpPr>
        <p:spPr/>
        <p:txBody>
          <a:bodyPr/>
          <a:lstStyle>
            <a:lvl1pPr>
              <a:defRPr>
                <a:latin typeface="微软雅黑" panose="020B0503020204020204" pitchFamily="34" charset="-122"/>
              </a:defRPr>
            </a:lvl1pPr>
          </a:lstStyle>
          <a:p>
            <a:pPr>
              <a:defRPr/>
            </a:pPr>
            <a:endParaRPr lang="en-US" dirty="0"/>
          </a:p>
        </p:txBody>
      </p:sp>
      <p:sp>
        <p:nvSpPr>
          <p:cNvPr id="7" name="灯片编号占位符 6"/>
          <p:cNvSpPr>
            <a:spLocks noGrp="1"/>
          </p:cNvSpPr>
          <p:nvPr>
            <p:ph type="sldNum" sz="quarter" idx="12"/>
          </p:nvPr>
        </p:nvSpPr>
        <p:spPr/>
        <p:txBody>
          <a:bodyPr/>
          <a:lstStyle>
            <a:lvl1pPr>
              <a:defRPr>
                <a:latin typeface="微软雅黑" panose="020B0503020204020204" pitchFamily="34" charset="-122"/>
              </a:defRPr>
            </a:lvl1pPr>
          </a:lstStyle>
          <a:p>
            <a:pPr>
              <a:defRPr/>
            </a:pPr>
            <a:fld id="{59318220-17B9-4790-B55B-01587B056DBD}" type="slidenum">
              <a:rPr lang="en-US" altLang="zh-CN" smtClean="0"/>
              <a:pPr>
                <a:defRPr/>
              </a:pPr>
              <a:t>‹#›</a:t>
            </a:fld>
            <a:endParaRPr lang="en-US" altLang="zh-CN"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atin typeface="微软雅黑" panose="020B0503020204020204" pitchFamily="34" charset="-122"/>
              </a:defRPr>
            </a:lvl1pPr>
          </a:lstStyle>
          <a:p>
            <a:pPr>
              <a:defRPr/>
            </a:pPr>
            <a:endParaRPr lang="en-US" dirty="0"/>
          </a:p>
        </p:txBody>
      </p:sp>
      <p:sp>
        <p:nvSpPr>
          <p:cNvPr id="5" name="页脚占位符 4"/>
          <p:cNvSpPr>
            <a:spLocks noGrp="1"/>
          </p:cNvSpPr>
          <p:nvPr>
            <p:ph type="ftr" sz="quarter" idx="11"/>
          </p:nvPr>
        </p:nvSpPr>
        <p:spPr/>
        <p:txBody>
          <a:bodyPr/>
          <a:lstStyle>
            <a:lvl1pPr>
              <a:defRPr>
                <a:latin typeface="微软雅黑" panose="020B0503020204020204" pitchFamily="34" charset="-122"/>
              </a:defRPr>
            </a:lvl1pPr>
          </a:lstStyle>
          <a:p>
            <a:pPr>
              <a:defRPr/>
            </a:pPr>
            <a:endParaRPr lang="en-US" dirty="0"/>
          </a:p>
        </p:txBody>
      </p:sp>
      <p:sp>
        <p:nvSpPr>
          <p:cNvPr id="6" name="灯片编号占位符 5"/>
          <p:cNvSpPr>
            <a:spLocks noGrp="1"/>
          </p:cNvSpPr>
          <p:nvPr>
            <p:ph type="sldNum" sz="quarter" idx="12"/>
          </p:nvPr>
        </p:nvSpPr>
        <p:spPr/>
        <p:txBody>
          <a:bodyPr/>
          <a:lstStyle>
            <a:lvl1pPr>
              <a:defRPr>
                <a:latin typeface="微软雅黑" panose="020B0503020204020204" pitchFamily="34" charset="-122"/>
              </a:defRPr>
            </a:lvl1pPr>
          </a:lstStyle>
          <a:p>
            <a:pPr>
              <a:defRPr/>
            </a:pPr>
            <a:fld id="{59318220-17B9-4790-B55B-01587B056DBD}" type="slidenum">
              <a:rPr lang="en-US" altLang="zh-CN" smtClean="0"/>
              <a:pPr>
                <a:defRPr/>
              </a:pPr>
              <a:t>‹#›</a:t>
            </a:fld>
            <a:endParaRPr lang="en-US" altLang="zh-CN"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514509"/>
            <a:ext cx="2057400" cy="4230406"/>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514509"/>
            <a:ext cx="6019800" cy="4230406"/>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atin typeface="微软雅黑" panose="020B0503020204020204" pitchFamily="34" charset="-122"/>
              </a:defRPr>
            </a:lvl1pPr>
          </a:lstStyle>
          <a:p>
            <a:pPr>
              <a:defRPr/>
            </a:pPr>
            <a:endParaRPr lang="en-US" dirty="0"/>
          </a:p>
        </p:txBody>
      </p:sp>
      <p:sp>
        <p:nvSpPr>
          <p:cNvPr id="5" name="页脚占位符 4"/>
          <p:cNvSpPr>
            <a:spLocks noGrp="1"/>
          </p:cNvSpPr>
          <p:nvPr>
            <p:ph type="ftr" sz="quarter" idx="11"/>
          </p:nvPr>
        </p:nvSpPr>
        <p:spPr/>
        <p:txBody>
          <a:bodyPr/>
          <a:lstStyle>
            <a:lvl1pPr>
              <a:defRPr>
                <a:latin typeface="微软雅黑" panose="020B0503020204020204" pitchFamily="34" charset="-122"/>
              </a:defRPr>
            </a:lvl1pPr>
          </a:lstStyle>
          <a:p>
            <a:pPr>
              <a:defRPr/>
            </a:pPr>
            <a:endParaRPr lang="en-US" dirty="0"/>
          </a:p>
        </p:txBody>
      </p:sp>
      <p:sp>
        <p:nvSpPr>
          <p:cNvPr id="6" name="灯片编号占位符 5"/>
          <p:cNvSpPr>
            <a:spLocks noGrp="1"/>
          </p:cNvSpPr>
          <p:nvPr>
            <p:ph type="sldNum" sz="quarter" idx="12"/>
          </p:nvPr>
        </p:nvSpPr>
        <p:spPr/>
        <p:txBody>
          <a:bodyPr/>
          <a:lstStyle>
            <a:lvl1pPr>
              <a:defRPr>
                <a:latin typeface="微软雅黑" panose="020B0503020204020204" pitchFamily="34" charset="-122"/>
              </a:defRPr>
            </a:lvl1pPr>
          </a:lstStyle>
          <a:p>
            <a:pPr>
              <a:defRPr/>
            </a:pPr>
            <a:fld id="{59318220-17B9-4790-B55B-01587B056DBD}" type="slidenum">
              <a:rPr lang="en-US" altLang="zh-CN" smtClean="0"/>
              <a:pPr>
                <a:defRPr/>
              </a:pPr>
              <a:t>‹#›</a:t>
            </a:fld>
            <a:endParaRPr lang="en-US" altLang="zh-CN"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213"/>
            <a:ext cx="7772400" cy="1103106"/>
          </a:xfrm>
        </p:spPr>
        <p:txBody>
          <a:bodyPr/>
          <a:lstStyle/>
          <a:p>
            <a:r>
              <a:rPr lang="zh-CN" altLang="en-US"/>
              <a:t>单击此处编辑母版标题样式</a:t>
            </a:r>
          </a:p>
        </p:txBody>
      </p:sp>
      <p:sp>
        <p:nvSpPr>
          <p:cNvPr id="3" name="副标题 2"/>
          <p:cNvSpPr>
            <a:spLocks noGrp="1"/>
          </p:cNvSpPr>
          <p:nvPr>
            <p:ph type="subTitle" idx="1"/>
          </p:nvPr>
        </p:nvSpPr>
        <p:spPr>
          <a:xfrm>
            <a:off x="1371600" y="2915354"/>
            <a:ext cx="6400800" cy="1314791"/>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a:t>单击此处编辑母版副标题样式</a:t>
            </a:r>
          </a:p>
        </p:txBody>
      </p:sp>
      <p:sp>
        <p:nvSpPr>
          <p:cNvPr id="7" name="Rectangle 4"/>
          <p:cNvSpPr>
            <a:spLocks noGrp="1" noChangeArrowheads="1"/>
          </p:cNvSpPr>
          <p:nvPr>
            <p:ph type="dt" sz="half" idx="2"/>
          </p:nvPr>
        </p:nvSpPr>
        <p:spPr bwMode="auto">
          <a:xfrm>
            <a:off x="457200" y="4684713"/>
            <a:ext cx="2133600" cy="358775"/>
          </a:xfrm>
          <a:prstGeom prst="rect">
            <a:avLst/>
          </a:prstGeom>
          <a:ln>
            <a:miter lim="800000"/>
          </a:ln>
        </p:spPr>
        <p:txBody>
          <a:bodyPr vert="horz" wrap="square" lIns="91440" tIns="45720" rIns="91440" bIns="45720" numCol="1" anchor="t" anchorCtr="0" compatLnSpc="1"/>
          <a:lstStyle>
            <a:lvl1pPr>
              <a:defRPr>
                <a:latin typeface="微软雅黑" panose="020B0503020204020204" pitchFamily="34" charset="-122"/>
              </a:defRPr>
            </a:lvl1pPr>
          </a:lstStyle>
          <a:p>
            <a:pPr>
              <a:defRPr/>
            </a:pPr>
            <a:endParaRPr lang="en-US" dirty="0"/>
          </a:p>
        </p:txBody>
      </p:sp>
      <p:sp>
        <p:nvSpPr>
          <p:cNvPr id="8" name="Rectangle 5"/>
          <p:cNvSpPr>
            <a:spLocks noGrp="1" noChangeArrowheads="1"/>
          </p:cNvSpPr>
          <p:nvPr>
            <p:ph type="ftr" sz="quarter" idx="3"/>
          </p:nvPr>
        </p:nvSpPr>
        <p:spPr bwMode="auto">
          <a:xfrm>
            <a:off x="3124200" y="4684713"/>
            <a:ext cx="2895600" cy="358775"/>
          </a:xfrm>
          <a:prstGeom prst="rect">
            <a:avLst/>
          </a:prstGeom>
          <a:ln>
            <a:miter lim="800000"/>
          </a:ln>
        </p:spPr>
        <p:txBody>
          <a:bodyPr vert="horz" wrap="square" lIns="91440" tIns="45720" rIns="91440" bIns="45720" numCol="1" anchor="t" anchorCtr="0" compatLnSpc="1"/>
          <a:lstStyle>
            <a:lvl1pPr>
              <a:defRPr>
                <a:latin typeface="微软雅黑" panose="020B0503020204020204" pitchFamily="34" charset="-122"/>
              </a:defRPr>
            </a:lvl1pPr>
          </a:lstStyle>
          <a:p>
            <a:pPr>
              <a:defRPr/>
            </a:pPr>
            <a:endParaRPr lang="en-US" dirty="0"/>
          </a:p>
        </p:txBody>
      </p:sp>
      <p:sp>
        <p:nvSpPr>
          <p:cNvPr id="9" name="Rectangle 6"/>
          <p:cNvSpPr>
            <a:spLocks noGrp="1" noChangeArrowheads="1"/>
          </p:cNvSpPr>
          <p:nvPr>
            <p:ph type="sldNum" sz="quarter" idx="4"/>
          </p:nvPr>
        </p:nvSpPr>
        <p:spPr bwMode="auto">
          <a:xfrm>
            <a:off x="6553200" y="4684713"/>
            <a:ext cx="2133600" cy="358775"/>
          </a:xfrm>
          <a:prstGeom prst="rect">
            <a:avLst/>
          </a:prstGeom>
          <a:ln>
            <a:miter lim="800000"/>
          </a:ln>
        </p:spPr>
        <p:txBody>
          <a:bodyPr vert="horz" wrap="square" lIns="91440" tIns="45720" rIns="91440" bIns="45720" numCol="1" anchor="t" anchorCtr="0" compatLnSpc="1"/>
          <a:lstStyle>
            <a:lvl1pPr>
              <a:defRPr>
                <a:latin typeface="微软雅黑" panose="020B0503020204020204" pitchFamily="34" charset="-122"/>
              </a:defRPr>
            </a:lvl1pPr>
          </a:lstStyle>
          <a:p>
            <a:pPr>
              <a:defRPr/>
            </a:pPr>
            <a:fld id="{A1C53353-4708-458C-ABEF-1BBE56E603A3}" type="slidenum">
              <a:rPr lang="en-US" altLang="zh-CN" smtClean="0"/>
              <a:pPr>
                <a:defRPr/>
              </a:pPr>
              <a:t>‹#›</a:t>
            </a:fld>
            <a:endParaRPr lang="en-US" altLang="zh-CN"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Rectangle 4"/>
          <p:cNvSpPr>
            <a:spLocks noGrp="1" noChangeArrowheads="1"/>
          </p:cNvSpPr>
          <p:nvPr>
            <p:ph type="dt" sz="half" idx="2"/>
          </p:nvPr>
        </p:nvSpPr>
        <p:spPr bwMode="auto">
          <a:xfrm>
            <a:off x="457200" y="4684713"/>
            <a:ext cx="2133600" cy="358775"/>
          </a:xfrm>
          <a:prstGeom prst="rect">
            <a:avLst/>
          </a:prstGeom>
          <a:ln>
            <a:miter lim="800000"/>
          </a:ln>
        </p:spPr>
        <p:txBody>
          <a:bodyPr vert="horz" wrap="square" lIns="91440" tIns="45720" rIns="91440" bIns="45720" numCol="1" anchor="t" anchorCtr="0" compatLnSpc="1"/>
          <a:lstStyle>
            <a:lvl1pPr>
              <a:defRPr>
                <a:latin typeface="微软雅黑" panose="020B0503020204020204" pitchFamily="34" charset="-122"/>
              </a:defRPr>
            </a:lvl1pPr>
          </a:lstStyle>
          <a:p>
            <a:pPr>
              <a:defRPr/>
            </a:pPr>
            <a:endParaRPr lang="en-US" dirty="0"/>
          </a:p>
        </p:txBody>
      </p:sp>
      <p:sp>
        <p:nvSpPr>
          <p:cNvPr id="8" name="Rectangle 5"/>
          <p:cNvSpPr>
            <a:spLocks noGrp="1" noChangeArrowheads="1"/>
          </p:cNvSpPr>
          <p:nvPr>
            <p:ph type="ftr" sz="quarter" idx="3"/>
          </p:nvPr>
        </p:nvSpPr>
        <p:spPr bwMode="auto">
          <a:xfrm>
            <a:off x="3124200" y="4684713"/>
            <a:ext cx="2895600" cy="358775"/>
          </a:xfrm>
          <a:prstGeom prst="rect">
            <a:avLst/>
          </a:prstGeom>
          <a:ln>
            <a:miter lim="800000"/>
          </a:ln>
        </p:spPr>
        <p:txBody>
          <a:bodyPr vert="horz" wrap="square" lIns="91440" tIns="45720" rIns="91440" bIns="45720" numCol="1" anchor="t" anchorCtr="0" compatLnSpc="1"/>
          <a:lstStyle>
            <a:lvl1pPr>
              <a:defRPr>
                <a:latin typeface="微软雅黑" panose="020B0503020204020204" pitchFamily="34" charset="-122"/>
              </a:defRPr>
            </a:lvl1pPr>
          </a:lstStyle>
          <a:p>
            <a:pPr>
              <a:defRPr/>
            </a:pPr>
            <a:endParaRPr lang="en-US" dirty="0"/>
          </a:p>
        </p:txBody>
      </p:sp>
      <p:sp>
        <p:nvSpPr>
          <p:cNvPr id="9" name="Rectangle 6"/>
          <p:cNvSpPr>
            <a:spLocks noGrp="1" noChangeArrowheads="1"/>
          </p:cNvSpPr>
          <p:nvPr>
            <p:ph type="sldNum" sz="quarter" idx="4"/>
          </p:nvPr>
        </p:nvSpPr>
        <p:spPr bwMode="auto">
          <a:xfrm>
            <a:off x="6553200" y="4684713"/>
            <a:ext cx="2133600" cy="358775"/>
          </a:xfrm>
          <a:prstGeom prst="rect">
            <a:avLst/>
          </a:prstGeom>
          <a:ln>
            <a:miter lim="800000"/>
          </a:ln>
        </p:spPr>
        <p:txBody>
          <a:bodyPr vert="horz" wrap="square" lIns="91440" tIns="45720" rIns="91440" bIns="45720" numCol="1" anchor="t" anchorCtr="0" compatLnSpc="1"/>
          <a:lstStyle>
            <a:lvl1pPr>
              <a:defRPr>
                <a:latin typeface="微软雅黑" panose="020B0503020204020204" pitchFamily="34" charset="-122"/>
              </a:defRPr>
            </a:lvl1pPr>
          </a:lstStyle>
          <a:p>
            <a:pPr>
              <a:defRPr/>
            </a:pPr>
            <a:fld id="{87A0535C-14D9-430A-BD04-3A45F59DD779}" type="slidenum">
              <a:rPr lang="en-US" altLang="zh-CN" smtClean="0"/>
              <a:pPr>
                <a:defRPr/>
              </a:pPr>
              <a:t>‹#›</a:t>
            </a:fld>
            <a:endParaRPr lang="en-US" altLang="zh-CN"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794"/>
            <a:ext cx="7772400" cy="1021961"/>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180341"/>
            <a:ext cx="7772400" cy="1125451"/>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
        <p:nvSpPr>
          <p:cNvPr id="7" name="Rectangle 4"/>
          <p:cNvSpPr>
            <a:spLocks noGrp="1" noChangeArrowheads="1"/>
          </p:cNvSpPr>
          <p:nvPr>
            <p:ph type="dt" sz="half" idx="2"/>
          </p:nvPr>
        </p:nvSpPr>
        <p:spPr bwMode="auto">
          <a:xfrm>
            <a:off x="457200" y="4684713"/>
            <a:ext cx="2133600" cy="358775"/>
          </a:xfrm>
          <a:prstGeom prst="rect">
            <a:avLst/>
          </a:prstGeom>
          <a:ln>
            <a:miter lim="800000"/>
          </a:ln>
        </p:spPr>
        <p:txBody>
          <a:bodyPr vert="horz" wrap="square" lIns="91440" tIns="45720" rIns="91440" bIns="45720" numCol="1" anchor="t" anchorCtr="0" compatLnSpc="1"/>
          <a:lstStyle>
            <a:lvl1pPr>
              <a:defRPr>
                <a:latin typeface="微软雅黑" panose="020B0503020204020204" pitchFamily="34" charset="-122"/>
              </a:defRPr>
            </a:lvl1pPr>
          </a:lstStyle>
          <a:p>
            <a:pPr>
              <a:defRPr/>
            </a:pPr>
            <a:endParaRPr lang="en-US" dirty="0"/>
          </a:p>
        </p:txBody>
      </p:sp>
      <p:sp>
        <p:nvSpPr>
          <p:cNvPr id="8" name="Rectangle 5"/>
          <p:cNvSpPr>
            <a:spLocks noGrp="1" noChangeArrowheads="1"/>
          </p:cNvSpPr>
          <p:nvPr>
            <p:ph type="ftr" sz="quarter" idx="3"/>
          </p:nvPr>
        </p:nvSpPr>
        <p:spPr bwMode="auto">
          <a:xfrm>
            <a:off x="3124200" y="4684713"/>
            <a:ext cx="2895600" cy="358775"/>
          </a:xfrm>
          <a:prstGeom prst="rect">
            <a:avLst/>
          </a:prstGeom>
          <a:ln>
            <a:miter lim="800000"/>
          </a:ln>
        </p:spPr>
        <p:txBody>
          <a:bodyPr vert="horz" wrap="square" lIns="91440" tIns="45720" rIns="91440" bIns="45720" numCol="1" anchor="t" anchorCtr="0" compatLnSpc="1"/>
          <a:lstStyle>
            <a:lvl1pPr>
              <a:defRPr>
                <a:latin typeface="微软雅黑" panose="020B0503020204020204" pitchFamily="34" charset="-122"/>
              </a:defRPr>
            </a:lvl1pPr>
          </a:lstStyle>
          <a:p>
            <a:pPr>
              <a:defRPr/>
            </a:pPr>
            <a:endParaRPr lang="en-US" dirty="0"/>
          </a:p>
        </p:txBody>
      </p:sp>
      <p:sp>
        <p:nvSpPr>
          <p:cNvPr id="9" name="Rectangle 6"/>
          <p:cNvSpPr>
            <a:spLocks noGrp="1" noChangeArrowheads="1"/>
          </p:cNvSpPr>
          <p:nvPr>
            <p:ph type="sldNum" sz="quarter" idx="4"/>
          </p:nvPr>
        </p:nvSpPr>
        <p:spPr bwMode="auto">
          <a:xfrm>
            <a:off x="6553200" y="4684713"/>
            <a:ext cx="2133600" cy="358775"/>
          </a:xfrm>
          <a:prstGeom prst="rect">
            <a:avLst/>
          </a:prstGeom>
          <a:ln>
            <a:miter lim="800000"/>
          </a:ln>
        </p:spPr>
        <p:txBody>
          <a:bodyPr vert="horz" wrap="square" lIns="91440" tIns="45720" rIns="91440" bIns="45720" numCol="1" anchor="t" anchorCtr="0" compatLnSpc="1"/>
          <a:lstStyle>
            <a:lvl1pPr>
              <a:defRPr>
                <a:latin typeface="微软雅黑" panose="020B0503020204020204" pitchFamily="34" charset="-122"/>
              </a:defRPr>
            </a:lvl1pPr>
          </a:lstStyle>
          <a:p>
            <a:pPr>
              <a:defRPr/>
            </a:pPr>
            <a:fld id="{84CDEAAF-24A3-4128-945E-6470CB19FD4B}" type="slidenum">
              <a:rPr lang="en-US" altLang="zh-CN" smtClean="0"/>
              <a:pPr>
                <a:defRPr/>
              </a:pPr>
              <a:t>‹#›</a:t>
            </a:fld>
            <a:endParaRPr lang="en-US" altLang="zh-CN"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7200" y="1200717"/>
            <a:ext cx="4038600" cy="339517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200717"/>
            <a:ext cx="4038600" cy="339517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Rectangle 4"/>
          <p:cNvSpPr>
            <a:spLocks noGrp="1" noChangeArrowheads="1"/>
          </p:cNvSpPr>
          <p:nvPr>
            <p:ph type="dt" sz="half" idx="12"/>
          </p:nvPr>
        </p:nvSpPr>
        <p:spPr bwMode="auto">
          <a:xfrm>
            <a:off x="457200" y="4684713"/>
            <a:ext cx="2133600" cy="358775"/>
          </a:xfrm>
          <a:prstGeom prst="rect">
            <a:avLst/>
          </a:prstGeom>
          <a:ln>
            <a:miter lim="800000"/>
          </a:ln>
        </p:spPr>
        <p:txBody>
          <a:bodyPr vert="horz" wrap="square" lIns="91440" tIns="45720" rIns="91440" bIns="45720" numCol="1" anchor="t" anchorCtr="0" compatLnSpc="1"/>
          <a:lstStyle>
            <a:lvl1pPr>
              <a:defRPr>
                <a:latin typeface="微软雅黑" panose="020B0503020204020204" pitchFamily="34" charset="-122"/>
              </a:defRPr>
            </a:lvl1pPr>
          </a:lstStyle>
          <a:p>
            <a:pPr>
              <a:defRPr/>
            </a:pPr>
            <a:endParaRPr lang="en-US" dirty="0"/>
          </a:p>
        </p:txBody>
      </p:sp>
      <p:sp>
        <p:nvSpPr>
          <p:cNvPr id="8" name="Rectangle 5"/>
          <p:cNvSpPr>
            <a:spLocks noGrp="1" noChangeArrowheads="1"/>
          </p:cNvSpPr>
          <p:nvPr>
            <p:ph type="ftr" sz="quarter" idx="3"/>
          </p:nvPr>
        </p:nvSpPr>
        <p:spPr bwMode="auto">
          <a:xfrm>
            <a:off x="3124200" y="4684713"/>
            <a:ext cx="2895600" cy="358775"/>
          </a:xfrm>
          <a:prstGeom prst="rect">
            <a:avLst/>
          </a:prstGeom>
          <a:ln>
            <a:miter lim="800000"/>
          </a:ln>
        </p:spPr>
        <p:txBody>
          <a:bodyPr vert="horz" wrap="square" lIns="91440" tIns="45720" rIns="91440" bIns="45720" numCol="1" anchor="t" anchorCtr="0" compatLnSpc="1"/>
          <a:lstStyle>
            <a:lvl1pPr>
              <a:defRPr>
                <a:latin typeface="微软雅黑" panose="020B0503020204020204" pitchFamily="34" charset="-122"/>
              </a:defRPr>
            </a:lvl1pPr>
          </a:lstStyle>
          <a:p>
            <a:pPr>
              <a:defRPr/>
            </a:pPr>
            <a:endParaRPr lang="en-US" dirty="0"/>
          </a:p>
        </p:txBody>
      </p:sp>
      <p:sp>
        <p:nvSpPr>
          <p:cNvPr id="9" name="Rectangle 6"/>
          <p:cNvSpPr>
            <a:spLocks noGrp="1" noChangeArrowheads="1"/>
          </p:cNvSpPr>
          <p:nvPr>
            <p:ph type="sldNum" sz="quarter" idx="4"/>
          </p:nvPr>
        </p:nvSpPr>
        <p:spPr bwMode="auto">
          <a:xfrm>
            <a:off x="6553200" y="4684713"/>
            <a:ext cx="2133600" cy="358775"/>
          </a:xfrm>
          <a:prstGeom prst="rect">
            <a:avLst/>
          </a:prstGeom>
          <a:ln>
            <a:miter lim="800000"/>
          </a:ln>
        </p:spPr>
        <p:txBody>
          <a:bodyPr vert="horz" wrap="square" lIns="91440" tIns="45720" rIns="91440" bIns="45720" numCol="1" anchor="t" anchorCtr="0" compatLnSpc="1"/>
          <a:lstStyle>
            <a:lvl1pPr>
              <a:defRPr>
                <a:latin typeface="微软雅黑" panose="020B0503020204020204" pitchFamily="34" charset="-122"/>
              </a:defRPr>
            </a:lvl1pPr>
          </a:lstStyle>
          <a:p>
            <a:pPr>
              <a:defRPr/>
            </a:pPr>
            <a:fld id="{C86D5ED4-380B-4BEC-A69B-1FBDB837FE36}" type="slidenum">
              <a:rPr lang="en-US" altLang="zh-CN" smtClean="0"/>
              <a:pPr>
                <a:defRPr/>
              </a:pPr>
              <a:t>‹#›</a:t>
            </a:fld>
            <a:endParaRPr lang="en-US" altLang="zh-CN"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151324"/>
            <a:ext cx="4040188" cy="4798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1631141"/>
            <a:ext cx="4040188" cy="296474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7" y="1151324"/>
            <a:ext cx="4041775" cy="4798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7" y="1631141"/>
            <a:ext cx="4041775" cy="296474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Rectangle 4"/>
          <p:cNvSpPr>
            <a:spLocks noGrp="1" noChangeArrowheads="1"/>
          </p:cNvSpPr>
          <p:nvPr>
            <p:ph type="dt" sz="half" idx="12"/>
          </p:nvPr>
        </p:nvSpPr>
        <p:spPr bwMode="auto">
          <a:xfrm>
            <a:off x="457200" y="4684713"/>
            <a:ext cx="2133600" cy="358775"/>
          </a:xfrm>
          <a:prstGeom prst="rect">
            <a:avLst/>
          </a:prstGeom>
          <a:ln>
            <a:miter lim="800000"/>
          </a:ln>
        </p:spPr>
        <p:txBody>
          <a:bodyPr vert="horz" wrap="square" lIns="91440" tIns="45720" rIns="91440" bIns="45720" numCol="1" anchor="t" anchorCtr="0" compatLnSpc="1"/>
          <a:lstStyle>
            <a:lvl1pPr>
              <a:defRPr>
                <a:latin typeface="微软雅黑" panose="020B0503020204020204" pitchFamily="34" charset="-122"/>
              </a:defRPr>
            </a:lvl1pPr>
          </a:lstStyle>
          <a:p>
            <a:pPr>
              <a:defRPr/>
            </a:pPr>
            <a:endParaRPr lang="en-US" dirty="0"/>
          </a:p>
        </p:txBody>
      </p:sp>
      <p:sp>
        <p:nvSpPr>
          <p:cNvPr id="8" name="Rectangle 5"/>
          <p:cNvSpPr>
            <a:spLocks noGrp="1" noChangeArrowheads="1"/>
          </p:cNvSpPr>
          <p:nvPr>
            <p:ph type="ftr" sz="quarter" idx="13"/>
          </p:nvPr>
        </p:nvSpPr>
        <p:spPr bwMode="auto">
          <a:xfrm>
            <a:off x="3124200" y="4684713"/>
            <a:ext cx="2895600" cy="358775"/>
          </a:xfrm>
          <a:prstGeom prst="rect">
            <a:avLst/>
          </a:prstGeom>
          <a:ln>
            <a:miter lim="800000"/>
          </a:ln>
        </p:spPr>
        <p:txBody>
          <a:bodyPr vert="horz" wrap="square" lIns="91440" tIns="45720" rIns="91440" bIns="45720" numCol="1" anchor="t" anchorCtr="0" compatLnSpc="1"/>
          <a:lstStyle>
            <a:lvl1pPr>
              <a:defRPr>
                <a:latin typeface="微软雅黑" panose="020B0503020204020204" pitchFamily="34" charset="-122"/>
              </a:defRPr>
            </a:lvl1pPr>
          </a:lstStyle>
          <a:p>
            <a:pPr>
              <a:defRPr/>
            </a:pPr>
            <a:endParaRPr lang="en-US" dirty="0"/>
          </a:p>
        </p:txBody>
      </p:sp>
      <p:sp>
        <p:nvSpPr>
          <p:cNvPr id="9" name="Rectangle 6"/>
          <p:cNvSpPr>
            <a:spLocks noGrp="1" noChangeArrowheads="1"/>
          </p:cNvSpPr>
          <p:nvPr>
            <p:ph type="sldNum" sz="quarter" idx="14"/>
          </p:nvPr>
        </p:nvSpPr>
        <p:spPr bwMode="auto">
          <a:xfrm>
            <a:off x="6553200" y="4684713"/>
            <a:ext cx="2133600" cy="358775"/>
          </a:xfrm>
          <a:prstGeom prst="rect">
            <a:avLst/>
          </a:prstGeom>
          <a:ln>
            <a:miter lim="800000"/>
          </a:ln>
        </p:spPr>
        <p:txBody>
          <a:bodyPr vert="horz" wrap="square" lIns="91440" tIns="45720" rIns="91440" bIns="45720" numCol="1" anchor="t" anchorCtr="0" compatLnSpc="1"/>
          <a:lstStyle>
            <a:lvl1pPr>
              <a:defRPr>
                <a:latin typeface="微软雅黑" panose="020B0503020204020204" pitchFamily="34" charset="-122"/>
              </a:defRPr>
            </a:lvl1pPr>
          </a:lstStyle>
          <a:p>
            <a:pPr>
              <a:defRPr/>
            </a:pPr>
            <a:fld id="{9E899D82-3CD7-40CB-A30C-F90E2E6FDD13}" type="slidenum">
              <a:rPr lang="en-US" altLang="zh-CN" smtClean="0"/>
              <a:pPr>
                <a:defRPr/>
              </a:pPr>
              <a:t>‹#›</a:t>
            </a:fld>
            <a:endParaRPr lang="en-US" altLang="zh-CN"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7" name="Rectangle 4"/>
          <p:cNvSpPr>
            <a:spLocks noGrp="1" noChangeArrowheads="1"/>
          </p:cNvSpPr>
          <p:nvPr>
            <p:ph type="dt" sz="half" idx="2"/>
          </p:nvPr>
        </p:nvSpPr>
        <p:spPr bwMode="auto">
          <a:xfrm>
            <a:off x="457200" y="4684713"/>
            <a:ext cx="2133600" cy="358775"/>
          </a:xfrm>
          <a:prstGeom prst="rect">
            <a:avLst/>
          </a:prstGeom>
          <a:ln>
            <a:miter lim="800000"/>
          </a:ln>
        </p:spPr>
        <p:txBody>
          <a:bodyPr vert="horz" wrap="square" lIns="91440" tIns="45720" rIns="91440" bIns="45720" numCol="1" anchor="t" anchorCtr="0" compatLnSpc="1"/>
          <a:lstStyle>
            <a:lvl1pPr>
              <a:defRPr>
                <a:latin typeface="微软雅黑" panose="020B0503020204020204" pitchFamily="34" charset="-122"/>
              </a:defRPr>
            </a:lvl1pPr>
          </a:lstStyle>
          <a:p>
            <a:pPr>
              <a:defRPr/>
            </a:pPr>
            <a:endParaRPr lang="en-US" dirty="0"/>
          </a:p>
        </p:txBody>
      </p:sp>
      <p:sp>
        <p:nvSpPr>
          <p:cNvPr id="8" name="Rectangle 5"/>
          <p:cNvSpPr>
            <a:spLocks noGrp="1" noChangeArrowheads="1"/>
          </p:cNvSpPr>
          <p:nvPr>
            <p:ph type="ftr" sz="quarter" idx="3"/>
          </p:nvPr>
        </p:nvSpPr>
        <p:spPr bwMode="auto">
          <a:xfrm>
            <a:off x="3124200" y="4684713"/>
            <a:ext cx="2895600" cy="358775"/>
          </a:xfrm>
          <a:prstGeom prst="rect">
            <a:avLst/>
          </a:prstGeom>
          <a:ln>
            <a:miter lim="800000"/>
          </a:ln>
        </p:spPr>
        <p:txBody>
          <a:bodyPr vert="horz" wrap="square" lIns="91440" tIns="45720" rIns="91440" bIns="45720" numCol="1" anchor="t" anchorCtr="0" compatLnSpc="1"/>
          <a:lstStyle>
            <a:lvl1pPr>
              <a:defRPr>
                <a:latin typeface="微软雅黑" panose="020B0503020204020204" pitchFamily="34" charset="-122"/>
              </a:defRPr>
            </a:lvl1pPr>
          </a:lstStyle>
          <a:p>
            <a:pPr>
              <a:defRPr/>
            </a:pPr>
            <a:endParaRPr lang="en-US" dirty="0"/>
          </a:p>
        </p:txBody>
      </p:sp>
      <p:sp>
        <p:nvSpPr>
          <p:cNvPr id="9" name="Rectangle 6"/>
          <p:cNvSpPr>
            <a:spLocks noGrp="1" noChangeArrowheads="1"/>
          </p:cNvSpPr>
          <p:nvPr>
            <p:ph type="sldNum" sz="quarter" idx="4"/>
          </p:nvPr>
        </p:nvSpPr>
        <p:spPr bwMode="auto">
          <a:xfrm>
            <a:off x="6553200" y="4684713"/>
            <a:ext cx="2133600" cy="358775"/>
          </a:xfrm>
          <a:prstGeom prst="rect">
            <a:avLst/>
          </a:prstGeom>
          <a:ln>
            <a:miter lim="800000"/>
          </a:ln>
        </p:spPr>
        <p:txBody>
          <a:bodyPr vert="horz" wrap="square" lIns="91440" tIns="45720" rIns="91440" bIns="45720" numCol="1" anchor="t" anchorCtr="0" compatLnSpc="1"/>
          <a:lstStyle>
            <a:lvl1pPr>
              <a:defRPr>
                <a:latin typeface="微软雅黑" panose="020B0503020204020204" pitchFamily="34" charset="-122"/>
              </a:defRPr>
            </a:lvl1pPr>
          </a:lstStyle>
          <a:p>
            <a:pPr>
              <a:defRPr/>
            </a:pPr>
            <a:fld id="{67E2A10B-05B2-4A8B-8C32-84F5C1FD752C}" type="slidenum">
              <a:rPr lang="en-US" altLang="zh-CN" smtClean="0"/>
              <a:pPr>
                <a:defRPr/>
              </a:pPr>
              <a:t>‹#›</a:t>
            </a:fld>
            <a:endParaRPr lang="en-US" altLang="zh-CN"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1"/>
        </a:solidFill>
        <a:effectLst/>
      </p:bgPr>
    </p:bg>
    <p:spTree>
      <p:nvGrpSpPr>
        <p:cNvPr id="1" name=""/>
        <p:cNvGrpSpPr/>
        <p:nvPr/>
      </p:nvGrpSpPr>
      <p:grpSpPr>
        <a:xfrm>
          <a:off x="0" y="0"/>
          <a:ext cx="0" cy="0"/>
          <a:chOff x="0" y="0"/>
          <a:chExt cx="0" cy="0"/>
        </a:xfrm>
      </p:grpSpPr>
      <p:sp>
        <p:nvSpPr>
          <p:cNvPr id="7" name="Rectangle 4"/>
          <p:cNvSpPr>
            <a:spLocks noGrp="1" noChangeArrowheads="1"/>
          </p:cNvSpPr>
          <p:nvPr>
            <p:ph type="dt" sz="half" idx="2"/>
          </p:nvPr>
        </p:nvSpPr>
        <p:spPr bwMode="auto">
          <a:xfrm>
            <a:off x="457200" y="4684713"/>
            <a:ext cx="2133600" cy="358775"/>
          </a:xfrm>
          <a:prstGeom prst="rect">
            <a:avLst/>
          </a:prstGeom>
          <a:ln>
            <a:miter lim="800000"/>
          </a:ln>
        </p:spPr>
        <p:txBody>
          <a:bodyPr vert="horz" wrap="square" lIns="91440" tIns="45720" rIns="91440" bIns="45720" numCol="1" anchor="t" anchorCtr="0" compatLnSpc="1"/>
          <a:lstStyle>
            <a:lvl1pPr>
              <a:defRPr>
                <a:latin typeface="微软雅黑" panose="020B0503020204020204" pitchFamily="34" charset="-122"/>
              </a:defRPr>
            </a:lvl1pPr>
          </a:lstStyle>
          <a:p>
            <a:pPr>
              <a:defRPr/>
            </a:pPr>
            <a:endParaRPr lang="en-US" dirty="0"/>
          </a:p>
        </p:txBody>
      </p:sp>
      <p:sp>
        <p:nvSpPr>
          <p:cNvPr id="8" name="Rectangle 5"/>
          <p:cNvSpPr>
            <a:spLocks noGrp="1" noChangeArrowheads="1"/>
          </p:cNvSpPr>
          <p:nvPr>
            <p:ph type="ftr" sz="quarter" idx="3"/>
          </p:nvPr>
        </p:nvSpPr>
        <p:spPr bwMode="auto">
          <a:xfrm>
            <a:off x="3124200" y="4684713"/>
            <a:ext cx="2895600" cy="358775"/>
          </a:xfrm>
          <a:prstGeom prst="rect">
            <a:avLst/>
          </a:prstGeom>
          <a:ln>
            <a:miter lim="800000"/>
          </a:ln>
        </p:spPr>
        <p:txBody>
          <a:bodyPr vert="horz" wrap="square" lIns="91440" tIns="45720" rIns="91440" bIns="45720" numCol="1" anchor="t" anchorCtr="0" compatLnSpc="1"/>
          <a:lstStyle>
            <a:lvl1pPr>
              <a:defRPr>
                <a:latin typeface="微软雅黑" panose="020B0503020204020204" pitchFamily="34" charset="-122"/>
              </a:defRPr>
            </a:lvl1pPr>
          </a:lstStyle>
          <a:p>
            <a:pPr>
              <a:defRPr/>
            </a:pPr>
            <a:endParaRPr lang="en-US" dirty="0"/>
          </a:p>
        </p:txBody>
      </p:sp>
      <p:sp>
        <p:nvSpPr>
          <p:cNvPr id="9" name="Rectangle 6"/>
          <p:cNvSpPr>
            <a:spLocks noGrp="1" noChangeArrowheads="1"/>
          </p:cNvSpPr>
          <p:nvPr>
            <p:ph type="sldNum" sz="quarter" idx="4"/>
          </p:nvPr>
        </p:nvSpPr>
        <p:spPr bwMode="auto">
          <a:xfrm>
            <a:off x="6553200" y="4684713"/>
            <a:ext cx="2133600" cy="358775"/>
          </a:xfrm>
          <a:prstGeom prst="rect">
            <a:avLst/>
          </a:prstGeom>
          <a:ln>
            <a:miter lim="800000"/>
          </a:ln>
        </p:spPr>
        <p:txBody>
          <a:bodyPr vert="horz" wrap="square" lIns="91440" tIns="45720" rIns="91440" bIns="45720" numCol="1" anchor="t" anchorCtr="0" compatLnSpc="1"/>
          <a:lstStyle>
            <a:lvl1pPr>
              <a:defRPr>
                <a:latin typeface="微软雅黑" panose="020B0503020204020204" pitchFamily="34" charset="-122"/>
              </a:defRPr>
            </a:lvl1pPr>
          </a:lstStyle>
          <a:p>
            <a:pPr>
              <a:defRPr/>
            </a:pPr>
            <a:fld id="{F6CBC2CA-58F3-4E02-9EDF-074EE5733658}" type="slidenum">
              <a:rPr lang="en-US" altLang="zh-CN" smtClean="0"/>
              <a:pPr>
                <a:defRPr/>
              </a:pPr>
              <a:t>‹#›</a:t>
            </a:fld>
            <a:endParaRPr lang="en-US" altLang="zh-CN"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6196"/>
            <a:ext cx="7772400" cy="102266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180312"/>
            <a:ext cx="7772400" cy="1125884"/>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
        <p:nvSpPr>
          <p:cNvPr id="4" name="日期占位符 3"/>
          <p:cNvSpPr>
            <a:spLocks noGrp="1"/>
          </p:cNvSpPr>
          <p:nvPr>
            <p:ph type="dt" sz="half" idx="10"/>
          </p:nvPr>
        </p:nvSpPr>
        <p:spPr/>
        <p:txBody>
          <a:bodyPr/>
          <a:lstStyle>
            <a:lvl1pPr>
              <a:defRPr>
                <a:latin typeface="微软雅黑" panose="020B0503020204020204" pitchFamily="34" charset="-122"/>
              </a:defRPr>
            </a:lvl1pPr>
          </a:lstStyle>
          <a:p>
            <a:pPr>
              <a:defRPr/>
            </a:pPr>
            <a:endParaRPr lang="zh-CN" altLang="en-US" dirty="0"/>
          </a:p>
        </p:txBody>
      </p:sp>
      <p:sp>
        <p:nvSpPr>
          <p:cNvPr id="5" name="页脚占位符 4"/>
          <p:cNvSpPr>
            <a:spLocks noGrp="1"/>
          </p:cNvSpPr>
          <p:nvPr>
            <p:ph type="ftr" sz="quarter" idx="11"/>
          </p:nvPr>
        </p:nvSpPr>
        <p:spPr/>
        <p:txBody>
          <a:bodyPr/>
          <a:lstStyle>
            <a:lvl1pPr>
              <a:defRPr>
                <a:latin typeface="微软雅黑" panose="020B0503020204020204" pitchFamily="34" charset="-122"/>
              </a:defRPr>
            </a:lvl1pPr>
          </a:lstStyle>
          <a:p>
            <a:pPr>
              <a:defRPr/>
            </a:pPr>
            <a:endParaRPr lang="zh-CN" altLang="en-US" dirty="0"/>
          </a:p>
        </p:txBody>
      </p:sp>
      <p:sp>
        <p:nvSpPr>
          <p:cNvPr id="6" name="灯片编号占位符 5"/>
          <p:cNvSpPr>
            <a:spLocks noGrp="1"/>
          </p:cNvSpPr>
          <p:nvPr>
            <p:ph type="sldNum" sz="quarter" idx="12"/>
          </p:nvPr>
        </p:nvSpPr>
        <p:spPr/>
        <p:txBody>
          <a:bodyPr/>
          <a:lstStyle>
            <a:lvl1pPr>
              <a:defRPr>
                <a:latin typeface="微软雅黑" panose="020B0503020204020204" pitchFamily="34" charset="-122"/>
              </a:defRPr>
            </a:lvl1pPr>
          </a:lstStyle>
          <a:p>
            <a:pPr>
              <a:defRPr/>
            </a:pPr>
            <a:fld id="{868951C1-F4D7-4F6C-AB83-9241BFEE9AEB}" type="slidenum">
              <a:rPr lang="zh-CN" altLang="en-US" smtClean="0"/>
              <a:pPr>
                <a:defRPr/>
              </a:pPr>
              <a:t>‹#›</a:t>
            </a:fld>
            <a:endParaRPr lang="zh-CN" altLang="en-US"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2" y="204627"/>
            <a:ext cx="3008313" cy="872607"/>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04629"/>
            <a:ext cx="5111750" cy="4391258"/>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2" y="1077234"/>
            <a:ext cx="3008313" cy="351865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7" name="Rectangle 4"/>
          <p:cNvSpPr>
            <a:spLocks noGrp="1" noChangeArrowheads="1"/>
          </p:cNvSpPr>
          <p:nvPr>
            <p:ph type="dt" sz="half" idx="12"/>
          </p:nvPr>
        </p:nvSpPr>
        <p:spPr bwMode="auto">
          <a:xfrm>
            <a:off x="457200" y="4684713"/>
            <a:ext cx="2133600" cy="358775"/>
          </a:xfrm>
          <a:prstGeom prst="rect">
            <a:avLst/>
          </a:prstGeom>
          <a:ln>
            <a:miter lim="800000"/>
          </a:ln>
        </p:spPr>
        <p:txBody>
          <a:bodyPr vert="horz" wrap="square" lIns="91440" tIns="45720" rIns="91440" bIns="45720" numCol="1" anchor="t" anchorCtr="0" compatLnSpc="1"/>
          <a:lstStyle>
            <a:lvl1pPr>
              <a:defRPr>
                <a:latin typeface="微软雅黑" panose="020B0503020204020204" pitchFamily="34" charset="-122"/>
              </a:defRPr>
            </a:lvl1pPr>
          </a:lstStyle>
          <a:p>
            <a:pPr>
              <a:defRPr/>
            </a:pPr>
            <a:endParaRPr lang="en-US" dirty="0"/>
          </a:p>
        </p:txBody>
      </p:sp>
      <p:sp>
        <p:nvSpPr>
          <p:cNvPr id="8" name="Rectangle 5"/>
          <p:cNvSpPr>
            <a:spLocks noGrp="1" noChangeArrowheads="1"/>
          </p:cNvSpPr>
          <p:nvPr>
            <p:ph type="ftr" sz="quarter" idx="3"/>
          </p:nvPr>
        </p:nvSpPr>
        <p:spPr bwMode="auto">
          <a:xfrm>
            <a:off x="3124200" y="4684713"/>
            <a:ext cx="2895600" cy="358775"/>
          </a:xfrm>
          <a:prstGeom prst="rect">
            <a:avLst/>
          </a:prstGeom>
          <a:ln>
            <a:miter lim="800000"/>
          </a:ln>
        </p:spPr>
        <p:txBody>
          <a:bodyPr vert="horz" wrap="square" lIns="91440" tIns="45720" rIns="91440" bIns="45720" numCol="1" anchor="t" anchorCtr="0" compatLnSpc="1"/>
          <a:lstStyle>
            <a:lvl1pPr>
              <a:defRPr>
                <a:latin typeface="微软雅黑" panose="020B0503020204020204" pitchFamily="34" charset="-122"/>
              </a:defRPr>
            </a:lvl1pPr>
          </a:lstStyle>
          <a:p>
            <a:pPr>
              <a:defRPr/>
            </a:pPr>
            <a:endParaRPr lang="en-US" dirty="0"/>
          </a:p>
        </p:txBody>
      </p:sp>
      <p:sp>
        <p:nvSpPr>
          <p:cNvPr id="9" name="Rectangle 6"/>
          <p:cNvSpPr>
            <a:spLocks noGrp="1" noChangeArrowheads="1"/>
          </p:cNvSpPr>
          <p:nvPr>
            <p:ph type="sldNum" sz="quarter" idx="4"/>
          </p:nvPr>
        </p:nvSpPr>
        <p:spPr bwMode="auto">
          <a:xfrm>
            <a:off x="6553200" y="4684713"/>
            <a:ext cx="2133600" cy="358775"/>
          </a:xfrm>
          <a:prstGeom prst="rect">
            <a:avLst/>
          </a:prstGeom>
          <a:ln>
            <a:miter lim="800000"/>
          </a:ln>
        </p:spPr>
        <p:txBody>
          <a:bodyPr vert="horz" wrap="square" lIns="91440" tIns="45720" rIns="91440" bIns="45720" numCol="1" anchor="t" anchorCtr="0" compatLnSpc="1"/>
          <a:lstStyle>
            <a:lvl1pPr>
              <a:defRPr>
                <a:latin typeface="微软雅黑" panose="020B0503020204020204" pitchFamily="34" charset="-122"/>
              </a:defRPr>
            </a:lvl1pPr>
          </a:lstStyle>
          <a:p>
            <a:pPr>
              <a:defRPr/>
            </a:pPr>
            <a:fld id="{06B4B61A-0D88-436B-BCD3-160D2E213619}" type="slidenum">
              <a:rPr lang="en-US" altLang="zh-CN" smtClean="0"/>
              <a:pPr>
                <a:defRPr/>
              </a:pPr>
              <a:t>‹#›</a:t>
            </a:fld>
            <a:endParaRPr lang="en-US" altLang="zh-CN" dirty="0"/>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2150"/>
            <a:ext cx="5486400" cy="424543"/>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459825"/>
            <a:ext cx="5486400" cy="3087052"/>
          </a:xfrm>
        </p:spPr>
        <p:txBody>
          <a:bodyPr vert="horz" wrap="square" lIns="91440" tIns="45720" rIns="91440" bIns="45720" numCol="1" anchor="t" anchorCtr="0" compatLnSpc="1"/>
          <a:lstStyle>
            <a:lvl1pPr marL="0" indent="0">
              <a:buNone/>
              <a:defRPr sz="3200">
                <a:latin typeface="微软雅黑" panose="020B0503020204020204" pitchFamily="34" charset="-122"/>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Tx/>
              <a:buNone/>
              <a:defRPr/>
            </a:pPr>
            <a:r>
              <a:rPr kumimoji="0" lang="zh-CN" altLang="en-US" sz="3200" b="0" i="0" u="none" strike="noStrike" kern="0" cap="none" spc="0" normalizeH="0" baseline="0" noProof="0" dirty="0">
                <a:ln>
                  <a:noFill/>
                </a:ln>
                <a:solidFill>
                  <a:schemeClr val="tx1"/>
                </a:solidFill>
                <a:effectLst/>
                <a:uLnTx/>
                <a:uFillTx/>
                <a:latin typeface="+mn-lt"/>
                <a:ea typeface="+mn-ea"/>
                <a:cs typeface="+mn-cs"/>
              </a:rPr>
              <a:t>单击图标添加图片</a:t>
            </a:r>
          </a:p>
        </p:txBody>
      </p:sp>
      <p:sp>
        <p:nvSpPr>
          <p:cNvPr id="4" name="文本占位符 3"/>
          <p:cNvSpPr>
            <a:spLocks noGrp="1"/>
          </p:cNvSpPr>
          <p:nvPr>
            <p:ph type="body" sz="half" idx="2"/>
          </p:nvPr>
        </p:nvSpPr>
        <p:spPr>
          <a:xfrm>
            <a:off x="1792288" y="4026693"/>
            <a:ext cx="5486400" cy="6044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7" name="Rectangle 4"/>
          <p:cNvSpPr>
            <a:spLocks noGrp="1" noChangeArrowheads="1"/>
          </p:cNvSpPr>
          <p:nvPr>
            <p:ph type="dt" sz="half" idx="12"/>
          </p:nvPr>
        </p:nvSpPr>
        <p:spPr bwMode="auto">
          <a:xfrm>
            <a:off x="457200" y="4684713"/>
            <a:ext cx="2133600" cy="358775"/>
          </a:xfrm>
          <a:prstGeom prst="rect">
            <a:avLst/>
          </a:prstGeom>
          <a:ln>
            <a:miter lim="800000"/>
          </a:ln>
        </p:spPr>
        <p:txBody>
          <a:bodyPr vert="horz" wrap="square" lIns="91440" tIns="45720" rIns="91440" bIns="45720" numCol="1" anchor="t" anchorCtr="0" compatLnSpc="1"/>
          <a:lstStyle>
            <a:lvl1pPr>
              <a:defRPr>
                <a:latin typeface="微软雅黑" panose="020B0503020204020204" pitchFamily="34" charset="-122"/>
              </a:defRPr>
            </a:lvl1pPr>
          </a:lstStyle>
          <a:p>
            <a:pPr>
              <a:defRPr/>
            </a:pPr>
            <a:endParaRPr lang="en-US" dirty="0"/>
          </a:p>
        </p:txBody>
      </p:sp>
      <p:sp>
        <p:nvSpPr>
          <p:cNvPr id="8" name="Rectangle 5"/>
          <p:cNvSpPr>
            <a:spLocks noGrp="1" noChangeArrowheads="1"/>
          </p:cNvSpPr>
          <p:nvPr>
            <p:ph type="ftr" sz="quarter" idx="3"/>
          </p:nvPr>
        </p:nvSpPr>
        <p:spPr bwMode="auto">
          <a:xfrm>
            <a:off x="3124200" y="4684713"/>
            <a:ext cx="2895600" cy="358775"/>
          </a:xfrm>
          <a:prstGeom prst="rect">
            <a:avLst/>
          </a:prstGeom>
          <a:ln>
            <a:miter lim="800000"/>
          </a:ln>
        </p:spPr>
        <p:txBody>
          <a:bodyPr vert="horz" wrap="square" lIns="91440" tIns="45720" rIns="91440" bIns="45720" numCol="1" anchor="t" anchorCtr="0" compatLnSpc="1"/>
          <a:lstStyle>
            <a:lvl1pPr>
              <a:defRPr>
                <a:latin typeface="微软雅黑" panose="020B0503020204020204" pitchFamily="34" charset="-122"/>
              </a:defRPr>
            </a:lvl1pPr>
          </a:lstStyle>
          <a:p>
            <a:pPr>
              <a:defRPr/>
            </a:pPr>
            <a:endParaRPr lang="en-US" dirty="0"/>
          </a:p>
        </p:txBody>
      </p:sp>
      <p:sp>
        <p:nvSpPr>
          <p:cNvPr id="9" name="Rectangle 6"/>
          <p:cNvSpPr>
            <a:spLocks noGrp="1" noChangeArrowheads="1"/>
          </p:cNvSpPr>
          <p:nvPr>
            <p:ph type="sldNum" sz="quarter" idx="4"/>
          </p:nvPr>
        </p:nvSpPr>
        <p:spPr bwMode="auto">
          <a:xfrm>
            <a:off x="6553200" y="4684713"/>
            <a:ext cx="2133600" cy="358775"/>
          </a:xfrm>
          <a:prstGeom prst="rect">
            <a:avLst/>
          </a:prstGeom>
          <a:ln>
            <a:miter lim="800000"/>
          </a:ln>
        </p:spPr>
        <p:txBody>
          <a:bodyPr vert="horz" wrap="square" lIns="91440" tIns="45720" rIns="91440" bIns="45720" numCol="1" anchor="t" anchorCtr="0" compatLnSpc="1"/>
          <a:lstStyle>
            <a:lvl1pPr>
              <a:defRPr>
                <a:latin typeface="微软雅黑" panose="020B0503020204020204" pitchFamily="34" charset="-122"/>
              </a:defRPr>
            </a:lvl1pPr>
          </a:lstStyle>
          <a:p>
            <a:pPr>
              <a:defRPr/>
            </a:pPr>
            <a:fld id="{84F88E36-83FE-4A9A-9D49-B43A4FF092D1}" type="slidenum">
              <a:rPr lang="en-US" altLang="zh-CN" smtClean="0"/>
              <a:pPr>
                <a:defRPr/>
              </a:pPr>
              <a:t>‹#›</a:t>
            </a:fld>
            <a:endParaRPr lang="en-US" altLang="zh-CN" dirty="0"/>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Rectangle 4"/>
          <p:cNvSpPr>
            <a:spLocks noGrp="1" noChangeArrowheads="1"/>
          </p:cNvSpPr>
          <p:nvPr>
            <p:ph type="dt" sz="half" idx="2"/>
          </p:nvPr>
        </p:nvSpPr>
        <p:spPr bwMode="auto">
          <a:xfrm>
            <a:off x="457200" y="4684713"/>
            <a:ext cx="2133600" cy="358775"/>
          </a:xfrm>
          <a:prstGeom prst="rect">
            <a:avLst/>
          </a:prstGeom>
          <a:ln>
            <a:miter lim="800000"/>
          </a:ln>
        </p:spPr>
        <p:txBody>
          <a:bodyPr vert="horz" wrap="square" lIns="91440" tIns="45720" rIns="91440" bIns="45720" numCol="1" anchor="t" anchorCtr="0" compatLnSpc="1"/>
          <a:lstStyle>
            <a:lvl1pPr>
              <a:defRPr>
                <a:latin typeface="微软雅黑" panose="020B0503020204020204" pitchFamily="34" charset="-122"/>
              </a:defRPr>
            </a:lvl1pPr>
          </a:lstStyle>
          <a:p>
            <a:pPr>
              <a:defRPr/>
            </a:pPr>
            <a:endParaRPr lang="en-US" dirty="0"/>
          </a:p>
        </p:txBody>
      </p:sp>
      <p:sp>
        <p:nvSpPr>
          <p:cNvPr id="8" name="Rectangle 5"/>
          <p:cNvSpPr>
            <a:spLocks noGrp="1" noChangeArrowheads="1"/>
          </p:cNvSpPr>
          <p:nvPr>
            <p:ph type="ftr" sz="quarter" idx="3"/>
          </p:nvPr>
        </p:nvSpPr>
        <p:spPr bwMode="auto">
          <a:xfrm>
            <a:off x="3124200" y="4684713"/>
            <a:ext cx="2895600" cy="358775"/>
          </a:xfrm>
          <a:prstGeom prst="rect">
            <a:avLst/>
          </a:prstGeom>
          <a:ln>
            <a:miter lim="800000"/>
          </a:ln>
        </p:spPr>
        <p:txBody>
          <a:bodyPr vert="horz" wrap="square" lIns="91440" tIns="45720" rIns="91440" bIns="45720" numCol="1" anchor="t" anchorCtr="0" compatLnSpc="1"/>
          <a:lstStyle>
            <a:lvl1pPr>
              <a:defRPr>
                <a:latin typeface="微软雅黑" panose="020B0503020204020204" pitchFamily="34" charset="-122"/>
              </a:defRPr>
            </a:lvl1pPr>
          </a:lstStyle>
          <a:p>
            <a:pPr>
              <a:defRPr/>
            </a:pPr>
            <a:endParaRPr lang="en-US" dirty="0"/>
          </a:p>
        </p:txBody>
      </p:sp>
      <p:sp>
        <p:nvSpPr>
          <p:cNvPr id="9" name="Rectangle 6"/>
          <p:cNvSpPr>
            <a:spLocks noGrp="1" noChangeArrowheads="1"/>
          </p:cNvSpPr>
          <p:nvPr>
            <p:ph type="sldNum" sz="quarter" idx="4"/>
          </p:nvPr>
        </p:nvSpPr>
        <p:spPr bwMode="auto">
          <a:xfrm>
            <a:off x="6553200" y="4684713"/>
            <a:ext cx="2133600" cy="358775"/>
          </a:xfrm>
          <a:prstGeom prst="rect">
            <a:avLst/>
          </a:prstGeom>
          <a:ln>
            <a:miter lim="800000"/>
          </a:ln>
        </p:spPr>
        <p:txBody>
          <a:bodyPr vert="horz" wrap="square" lIns="91440" tIns="45720" rIns="91440" bIns="45720" numCol="1" anchor="t" anchorCtr="0" compatLnSpc="1"/>
          <a:lstStyle>
            <a:lvl1pPr>
              <a:defRPr>
                <a:latin typeface="微软雅黑" panose="020B0503020204020204" pitchFamily="34" charset="-122"/>
              </a:defRPr>
            </a:lvl1pPr>
          </a:lstStyle>
          <a:p>
            <a:pPr>
              <a:defRPr/>
            </a:pPr>
            <a:fld id="{01A14207-0838-42EB-B095-4B3A2A3EA6E0}" type="slidenum">
              <a:rPr lang="en-US" altLang="zh-CN" smtClean="0"/>
              <a:pPr>
                <a:defRPr/>
              </a:pPr>
              <a:t>‹#›</a:t>
            </a:fld>
            <a:endParaRPr lang="en-US" altLang="zh-CN" dirty="0"/>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bg>
      <p:bgPr>
        <a:solidFill>
          <a:schemeClr val="bg1"/>
        </a:solidFill>
        <a:effectLst/>
      </p:bgPr>
    </p:bg>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805"/>
            <a:ext cx="2057400" cy="4390082"/>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205805"/>
            <a:ext cx="6019800" cy="4390082"/>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Rectangle 4"/>
          <p:cNvSpPr>
            <a:spLocks noGrp="1" noChangeArrowheads="1"/>
          </p:cNvSpPr>
          <p:nvPr>
            <p:ph type="dt" sz="half" idx="2"/>
          </p:nvPr>
        </p:nvSpPr>
        <p:spPr bwMode="auto">
          <a:xfrm>
            <a:off x="457200" y="4684713"/>
            <a:ext cx="2133600" cy="358775"/>
          </a:xfrm>
          <a:prstGeom prst="rect">
            <a:avLst/>
          </a:prstGeom>
          <a:ln>
            <a:miter lim="800000"/>
          </a:ln>
        </p:spPr>
        <p:txBody>
          <a:bodyPr vert="horz" wrap="square" lIns="91440" tIns="45720" rIns="91440" bIns="45720" numCol="1" anchor="t" anchorCtr="0" compatLnSpc="1"/>
          <a:lstStyle>
            <a:lvl1pPr>
              <a:defRPr>
                <a:latin typeface="微软雅黑" panose="020B0503020204020204" pitchFamily="34" charset="-122"/>
              </a:defRPr>
            </a:lvl1pPr>
          </a:lstStyle>
          <a:p>
            <a:pPr>
              <a:defRPr/>
            </a:pPr>
            <a:endParaRPr lang="en-US" dirty="0"/>
          </a:p>
        </p:txBody>
      </p:sp>
      <p:sp>
        <p:nvSpPr>
          <p:cNvPr id="8" name="Rectangle 5"/>
          <p:cNvSpPr>
            <a:spLocks noGrp="1" noChangeArrowheads="1"/>
          </p:cNvSpPr>
          <p:nvPr>
            <p:ph type="ftr" sz="quarter" idx="3"/>
          </p:nvPr>
        </p:nvSpPr>
        <p:spPr bwMode="auto">
          <a:xfrm>
            <a:off x="3124200" y="4684713"/>
            <a:ext cx="2895600" cy="358775"/>
          </a:xfrm>
          <a:prstGeom prst="rect">
            <a:avLst/>
          </a:prstGeom>
          <a:ln>
            <a:miter lim="800000"/>
          </a:ln>
        </p:spPr>
        <p:txBody>
          <a:bodyPr vert="horz" wrap="square" lIns="91440" tIns="45720" rIns="91440" bIns="45720" numCol="1" anchor="t" anchorCtr="0" compatLnSpc="1"/>
          <a:lstStyle>
            <a:lvl1pPr>
              <a:defRPr>
                <a:latin typeface="微软雅黑" panose="020B0503020204020204" pitchFamily="34" charset="-122"/>
              </a:defRPr>
            </a:lvl1pPr>
          </a:lstStyle>
          <a:p>
            <a:pPr>
              <a:defRPr/>
            </a:pPr>
            <a:endParaRPr lang="en-US" dirty="0"/>
          </a:p>
        </p:txBody>
      </p:sp>
      <p:sp>
        <p:nvSpPr>
          <p:cNvPr id="9" name="Rectangle 6"/>
          <p:cNvSpPr>
            <a:spLocks noGrp="1" noChangeArrowheads="1"/>
          </p:cNvSpPr>
          <p:nvPr>
            <p:ph type="sldNum" sz="quarter" idx="4"/>
          </p:nvPr>
        </p:nvSpPr>
        <p:spPr bwMode="auto">
          <a:xfrm>
            <a:off x="6553200" y="4684713"/>
            <a:ext cx="2133600" cy="358775"/>
          </a:xfrm>
          <a:prstGeom prst="rect">
            <a:avLst/>
          </a:prstGeom>
          <a:ln>
            <a:miter lim="800000"/>
          </a:ln>
        </p:spPr>
        <p:txBody>
          <a:bodyPr vert="horz" wrap="square" lIns="91440" tIns="45720" rIns="91440" bIns="45720" numCol="1" anchor="t" anchorCtr="0" compatLnSpc="1"/>
          <a:lstStyle>
            <a:lvl1pPr>
              <a:defRPr>
                <a:latin typeface="微软雅黑" panose="020B0503020204020204" pitchFamily="34" charset="-122"/>
              </a:defRPr>
            </a:lvl1pPr>
          </a:lstStyle>
          <a:p>
            <a:pPr>
              <a:defRPr/>
            </a:pPr>
            <a:fld id="{961CA092-E78E-455F-BCF8-1A7323A5E9B1}" type="slidenum">
              <a:rPr lang="en-US" altLang="zh-CN" smtClean="0"/>
              <a:pPr>
                <a:defRPr/>
              </a:pPr>
              <a:t>‹#›</a:t>
            </a:fld>
            <a:endParaRPr lang="en-US" altLang="zh-CN"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7200" y="1372023"/>
            <a:ext cx="4038600" cy="337289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372023"/>
            <a:ext cx="4038600" cy="337289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lvl1pPr>
              <a:defRPr>
                <a:latin typeface="微软雅黑" panose="020B0503020204020204" pitchFamily="34" charset="-122"/>
              </a:defRPr>
            </a:lvl1pPr>
          </a:lstStyle>
          <a:p>
            <a:pPr>
              <a:defRPr/>
            </a:pPr>
            <a:endParaRPr lang="zh-CN" altLang="en-US" dirty="0"/>
          </a:p>
        </p:txBody>
      </p:sp>
      <p:sp>
        <p:nvSpPr>
          <p:cNvPr id="6" name="页脚占位符 5"/>
          <p:cNvSpPr>
            <a:spLocks noGrp="1"/>
          </p:cNvSpPr>
          <p:nvPr>
            <p:ph type="ftr" sz="quarter" idx="11"/>
          </p:nvPr>
        </p:nvSpPr>
        <p:spPr/>
        <p:txBody>
          <a:bodyPr/>
          <a:lstStyle>
            <a:lvl1pPr>
              <a:defRPr>
                <a:latin typeface="微软雅黑" panose="020B0503020204020204" pitchFamily="34" charset="-122"/>
              </a:defRPr>
            </a:lvl1pPr>
          </a:lstStyle>
          <a:p>
            <a:pPr>
              <a:defRPr/>
            </a:pPr>
            <a:endParaRPr lang="zh-CN" altLang="en-US" dirty="0"/>
          </a:p>
        </p:txBody>
      </p:sp>
      <p:sp>
        <p:nvSpPr>
          <p:cNvPr id="7" name="灯片编号占位符 6"/>
          <p:cNvSpPr>
            <a:spLocks noGrp="1"/>
          </p:cNvSpPr>
          <p:nvPr>
            <p:ph type="sldNum" sz="quarter" idx="12"/>
          </p:nvPr>
        </p:nvSpPr>
        <p:spPr/>
        <p:txBody>
          <a:bodyPr/>
          <a:lstStyle>
            <a:lvl1pPr>
              <a:defRPr>
                <a:latin typeface="微软雅黑" panose="020B0503020204020204" pitchFamily="34" charset="-122"/>
              </a:defRPr>
            </a:lvl1pPr>
          </a:lstStyle>
          <a:p>
            <a:pPr>
              <a:defRPr/>
            </a:pPr>
            <a:fld id="{868951C1-F4D7-4F6C-AB83-9241BFEE9AEB}" type="slidenum">
              <a:rPr lang="zh-CN" altLang="en-US" smtClean="0"/>
              <a:pPr>
                <a:defRPr/>
              </a:pPr>
              <a:t>‹#›</a:t>
            </a:fld>
            <a:endParaRPr lang="zh-CN" alt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439"/>
            <a:ext cx="8229600" cy="857515"/>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151294"/>
            <a:ext cx="4040188" cy="48116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1632454"/>
            <a:ext cx="4040188" cy="296319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6" y="1151294"/>
            <a:ext cx="4041775" cy="48116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6" y="1632454"/>
            <a:ext cx="4041775" cy="296319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lvl1pPr>
              <a:defRPr>
                <a:latin typeface="微软雅黑" panose="020B0503020204020204" pitchFamily="34" charset="-122"/>
              </a:defRPr>
            </a:lvl1pPr>
          </a:lstStyle>
          <a:p>
            <a:pPr>
              <a:defRPr/>
            </a:pPr>
            <a:endParaRPr lang="zh-CN" altLang="en-US" dirty="0"/>
          </a:p>
        </p:txBody>
      </p:sp>
      <p:sp>
        <p:nvSpPr>
          <p:cNvPr id="8" name="页脚占位符 7"/>
          <p:cNvSpPr>
            <a:spLocks noGrp="1"/>
          </p:cNvSpPr>
          <p:nvPr>
            <p:ph type="ftr" sz="quarter" idx="11"/>
          </p:nvPr>
        </p:nvSpPr>
        <p:spPr/>
        <p:txBody>
          <a:bodyPr/>
          <a:lstStyle>
            <a:lvl1pPr>
              <a:defRPr>
                <a:latin typeface="微软雅黑" panose="020B0503020204020204" pitchFamily="34" charset="-122"/>
              </a:defRPr>
            </a:lvl1pPr>
          </a:lstStyle>
          <a:p>
            <a:pPr>
              <a:defRPr/>
            </a:pPr>
            <a:endParaRPr lang="zh-CN" altLang="en-US" dirty="0"/>
          </a:p>
        </p:txBody>
      </p:sp>
      <p:sp>
        <p:nvSpPr>
          <p:cNvPr id="9" name="灯片编号占位符 8"/>
          <p:cNvSpPr>
            <a:spLocks noGrp="1"/>
          </p:cNvSpPr>
          <p:nvPr>
            <p:ph type="sldNum" sz="quarter" idx="12"/>
          </p:nvPr>
        </p:nvSpPr>
        <p:spPr/>
        <p:txBody>
          <a:bodyPr/>
          <a:lstStyle>
            <a:lvl1pPr>
              <a:defRPr>
                <a:latin typeface="微软雅黑" panose="020B0503020204020204" pitchFamily="34" charset="-122"/>
              </a:defRPr>
            </a:lvl1pPr>
          </a:lstStyle>
          <a:p>
            <a:pPr>
              <a:defRPr/>
            </a:pPr>
            <a:fld id="{868951C1-F4D7-4F6C-AB83-9241BFEE9AEB}" type="slidenum">
              <a:rPr lang="zh-CN" altLang="en-US" smtClean="0"/>
              <a:pPr>
                <a:defRPr/>
              </a:pPr>
              <a:t>‹#›</a:t>
            </a:fld>
            <a:endParaRPr lang="zh-CN" alt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lvl1pPr>
              <a:defRPr>
                <a:latin typeface="微软雅黑" panose="020B0503020204020204" pitchFamily="34" charset="-122"/>
              </a:defRPr>
            </a:lvl1pPr>
          </a:lstStyle>
          <a:p>
            <a:pPr>
              <a:defRPr/>
            </a:pPr>
            <a:endParaRPr lang="zh-CN" altLang="en-US" dirty="0"/>
          </a:p>
        </p:txBody>
      </p:sp>
      <p:sp>
        <p:nvSpPr>
          <p:cNvPr id="4" name="页脚占位符 3"/>
          <p:cNvSpPr>
            <a:spLocks noGrp="1"/>
          </p:cNvSpPr>
          <p:nvPr>
            <p:ph type="ftr" sz="quarter" idx="11"/>
          </p:nvPr>
        </p:nvSpPr>
        <p:spPr/>
        <p:txBody>
          <a:bodyPr/>
          <a:lstStyle>
            <a:lvl1pPr>
              <a:defRPr>
                <a:latin typeface="微软雅黑" panose="020B0503020204020204" pitchFamily="34" charset="-122"/>
              </a:defRPr>
            </a:lvl1pPr>
          </a:lstStyle>
          <a:p>
            <a:pPr>
              <a:defRPr/>
            </a:pPr>
            <a:endParaRPr lang="zh-CN" altLang="en-US" dirty="0"/>
          </a:p>
        </p:txBody>
      </p:sp>
      <p:sp>
        <p:nvSpPr>
          <p:cNvPr id="5" name="灯片编号占位符 4"/>
          <p:cNvSpPr>
            <a:spLocks noGrp="1"/>
          </p:cNvSpPr>
          <p:nvPr>
            <p:ph type="sldNum" sz="quarter" idx="12"/>
          </p:nvPr>
        </p:nvSpPr>
        <p:spPr/>
        <p:txBody>
          <a:bodyPr/>
          <a:lstStyle>
            <a:lvl1pPr>
              <a:defRPr>
                <a:latin typeface="微软雅黑" panose="020B0503020204020204" pitchFamily="34" charset="-122"/>
              </a:defRPr>
            </a:lvl1pPr>
          </a:lstStyle>
          <a:p>
            <a:pPr>
              <a:defRPr/>
            </a:pPr>
            <a:fld id="{868951C1-F4D7-4F6C-AB83-9241BFEE9AEB}" type="slidenum">
              <a:rPr lang="zh-CN" altLang="en-US" smtClean="0"/>
              <a:pPr>
                <a:defRPr/>
              </a:pPr>
              <a:t>‹#›</a:t>
            </a:fld>
            <a:endParaRPr lang="zh-CN" alt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atin typeface="微软雅黑" panose="020B0503020204020204" pitchFamily="34" charset="-122"/>
              </a:defRPr>
            </a:lvl1pPr>
          </a:lstStyle>
          <a:p>
            <a:pPr>
              <a:defRPr/>
            </a:pPr>
            <a:endParaRPr lang="zh-CN" altLang="en-US" dirty="0"/>
          </a:p>
        </p:txBody>
      </p:sp>
      <p:sp>
        <p:nvSpPr>
          <p:cNvPr id="3" name="页脚占位符 2"/>
          <p:cNvSpPr>
            <a:spLocks noGrp="1"/>
          </p:cNvSpPr>
          <p:nvPr>
            <p:ph type="ftr" sz="quarter" idx="11"/>
          </p:nvPr>
        </p:nvSpPr>
        <p:spPr/>
        <p:txBody>
          <a:bodyPr/>
          <a:lstStyle>
            <a:lvl1pPr>
              <a:defRPr>
                <a:latin typeface="微软雅黑" panose="020B0503020204020204" pitchFamily="34" charset="-122"/>
              </a:defRPr>
            </a:lvl1pPr>
          </a:lstStyle>
          <a:p>
            <a:pPr>
              <a:defRPr/>
            </a:pPr>
            <a:endParaRPr lang="zh-CN" altLang="en-US" dirty="0"/>
          </a:p>
        </p:txBody>
      </p:sp>
      <p:sp>
        <p:nvSpPr>
          <p:cNvPr id="4" name="灯片编号占位符 3"/>
          <p:cNvSpPr>
            <a:spLocks noGrp="1"/>
          </p:cNvSpPr>
          <p:nvPr>
            <p:ph type="sldNum" sz="quarter" idx="12"/>
          </p:nvPr>
        </p:nvSpPr>
        <p:spPr/>
        <p:txBody>
          <a:bodyPr/>
          <a:lstStyle>
            <a:lvl1pPr>
              <a:defRPr>
                <a:latin typeface="微软雅黑" panose="020B0503020204020204" pitchFamily="34" charset="-122"/>
              </a:defRPr>
            </a:lvl1pPr>
          </a:lstStyle>
          <a:p>
            <a:pPr>
              <a:defRPr/>
            </a:pPr>
            <a:fld id="{868951C1-F4D7-4F6C-AB83-9241BFEE9AEB}" type="slidenum">
              <a:rPr lang="zh-CN" altLang="en-US" smtClean="0"/>
              <a:pPr>
                <a:defRPr/>
              </a:pPr>
              <a:t>‹#›</a:t>
            </a:fld>
            <a:endParaRPr lang="zh-CN" alt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853"/>
            <a:ext cx="3008313" cy="871806"/>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04852"/>
            <a:ext cx="5111750" cy="439079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1" y="1076658"/>
            <a:ext cx="3008313" cy="351898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lvl1pPr>
              <a:defRPr>
                <a:latin typeface="微软雅黑" panose="020B0503020204020204" pitchFamily="34" charset="-122"/>
              </a:defRPr>
            </a:lvl1pPr>
          </a:lstStyle>
          <a:p>
            <a:pPr>
              <a:defRPr/>
            </a:pPr>
            <a:endParaRPr lang="zh-CN" altLang="en-US" dirty="0"/>
          </a:p>
        </p:txBody>
      </p:sp>
      <p:sp>
        <p:nvSpPr>
          <p:cNvPr id="6" name="页脚占位符 5"/>
          <p:cNvSpPr>
            <a:spLocks noGrp="1"/>
          </p:cNvSpPr>
          <p:nvPr>
            <p:ph type="ftr" sz="quarter" idx="11"/>
          </p:nvPr>
        </p:nvSpPr>
        <p:spPr/>
        <p:txBody>
          <a:bodyPr/>
          <a:lstStyle>
            <a:lvl1pPr>
              <a:defRPr>
                <a:latin typeface="微软雅黑" panose="020B0503020204020204" pitchFamily="34" charset="-122"/>
              </a:defRPr>
            </a:lvl1pPr>
          </a:lstStyle>
          <a:p>
            <a:pPr>
              <a:defRPr/>
            </a:pPr>
            <a:endParaRPr lang="zh-CN" altLang="en-US" dirty="0"/>
          </a:p>
        </p:txBody>
      </p:sp>
      <p:sp>
        <p:nvSpPr>
          <p:cNvPr id="7" name="灯片编号占位符 6"/>
          <p:cNvSpPr>
            <a:spLocks noGrp="1"/>
          </p:cNvSpPr>
          <p:nvPr>
            <p:ph type="sldNum" sz="quarter" idx="12"/>
          </p:nvPr>
        </p:nvSpPr>
        <p:spPr/>
        <p:txBody>
          <a:bodyPr/>
          <a:lstStyle>
            <a:lvl1pPr>
              <a:defRPr>
                <a:latin typeface="微软雅黑" panose="020B0503020204020204" pitchFamily="34" charset="-122"/>
              </a:defRPr>
            </a:lvl1pPr>
          </a:lstStyle>
          <a:p>
            <a:pPr>
              <a:defRPr/>
            </a:pPr>
            <a:fld id="{868951C1-F4D7-4F6C-AB83-9241BFEE9AEB}" type="slidenum">
              <a:rPr lang="zh-CN" altLang="en-US" smtClean="0"/>
              <a:pPr>
                <a:defRPr/>
              </a:pPr>
              <a:t>‹#›</a:t>
            </a:fld>
            <a:endParaRPr lang="zh-CN" alt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1562"/>
            <a:ext cx="5486400" cy="425582"/>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460517"/>
            <a:ext cx="5486400" cy="3087053"/>
          </a:xfrm>
        </p:spPr>
        <p:txBody>
          <a:bodyPr vert="horz" wrap="square" lIns="91440" tIns="45720" rIns="91440" bIns="45720" numCol="1" anchor="t" anchorCtr="0" compatLnSpc="1"/>
          <a:lstStyle>
            <a:lvl1pPr marL="0" indent="0">
              <a:buNone/>
              <a:defRPr sz="3200">
                <a:latin typeface="微软雅黑" panose="020B0503020204020204" pitchFamily="34" charset="-122"/>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
                <a:schemeClr val="hlink"/>
              </a:buClr>
              <a:buSzTx/>
              <a:buFont typeface="Wingdings" panose="05000000000000000000" pitchFamily="2" charset="2"/>
              <a:buNone/>
              <a:defRPr/>
            </a:pPr>
            <a:r>
              <a:rPr kumimoji="0" lang="zh-CN" altLang="en-US" sz="3200" b="0" i="0" u="none" strike="noStrike" kern="0" cap="none" spc="0" normalizeH="0" baseline="0" noProof="0" dirty="0">
                <a:ln>
                  <a:noFill/>
                </a:ln>
                <a:solidFill>
                  <a:schemeClr val="tx1"/>
                </a:solidFill>
                <a:effectLst/>
                <a:uLnTx/>
                <a:uFillTx/>
                <a:latin typeface="+mn-lt"/>
                <a:ea typeface="+mn-ea"/>
                <a:cs typeface="+mn-cs"/>
              </a:rPr>
              <a:t>单击图标添加图片</a:t>
            </a:r>
          </a:p>
        </p:txBody>
      </p:sp>
      <p:sp>
        <p:nvSpPr>
          <p:cNvPr id="4" name="文本占位符 3"/>
          <p:cNvSpPr>
            <a:spLocks noGrp="1"/>
          </p:cNvSpPr>
          <p:nvPr>
            <p:ph type="body" sz="half" idx="2"/>
          </p:nvPr>
        </p:nvSpPr>
        <p:spPr>
          <a:xfrm>
            <a:off x="1792288" y="4027144"/>
            <a:ext cx="5486400" cy="603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lvl1pPr>
              <a:defRPr>
                <a:latin typeface="微软雅黑" panose="020B0503020204020204" pitchFamily="34" charset="-122"/>
              </a:defRPr>
            </a:lvl1pPr>
          </a:lstStyle>
          <a:p>
            <a:pPr>
              <a:defRPr/>
            </a:pPr>
            <a:endParaRPr lang="zh-CN" altLang="en-US" dirty="0"/>
          </a:p>
        </p:txBody>
      </p:sp>
      <p:sp>
        <p:nvSpPr>
          <p:cNvPr id="6" name="页脚占位符 5"/>
          <p:cNvSpPr>
            <a:spLocks noGrp="1"/>
          </p:cNvSpPr>
          <p:nvPr>
            <p:ph type="ftr" sz="quarter" idx="11"/>
          </p:nvPr>
        </p:nvSpPr>
        <p:spPr/>
        <p:txBody>
          <a:bodyPr/>
          <a:lstStyle>
            <a:lvl1pPr>
              <a:defRPr>
                <a:latin typeface="微软雅黑" panose="020B0503020204020204" pitchFamily="34" charset="-122"/>
              </a:defRPr>
            </a:lvl1pPr>
          </a:lstStyle>
          <a:p>
            <a:pPr>
              <a:defRPr/>
            </a:pPr>
            <a:endParaRPr lang="zh-CN" altLang="en-US" dirty="0"/>
          </a:p>
        </p:txBody>
      </p:sp>
      <p:sp>
        <p:nvSpPr>
          <p:cNvPr id="7" name="灯片编号占位符 6"/>
          <p:cNvSpPr>
            <a:spLocks noGrp="1"/>
          </p:cNvSpPr>
          <p:nvPr>
            <p:ph type="sldNum" sz="quarter" idx="12"/>
          </p:nvPr>
        </p:nvSpPr>
        <p:spPr/>
        <p:txBody>
          <a:bodyPr/>
          <a:lstStyle>
            <a:lvl1pPr>
              <a:defRPr>
                <a:latin typeface="微软雅黑" panose="020B0503020204020204" pitchFamily="34" charset="-122"/>
              </a:defRPr>
            </a:lvl1pPr>
          </a:lstStyle>
          <a:p>
            <a:pPr>
              <a:defRPr/>
            </a:pPr>
            <a:fld id="{868951C1-F4D7-4F6C-AB83-9241BFEE9AEB}" type="slidenum">
              <a:rPr lang="zh-CN" altLang="en-US" smtClean="0"/>
              <a:pPr>
                <a:defRPr/>
              </a:pPr>
              <a:t>‹#›</a:t>
            </a:fld>
            <a:endParaRPr lang="zh-CN" alt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vmlDrawing" Target="../drawings/vmlDrawing1.v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2.pn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oleObject" Target="../embeddings/oleObject1.bin"/></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rotWithShape="0">
          <a:blip r:embed="rId13"/>
          <a:stretch>
            <a:fillRect/>
          </a:stretch>
        </a:blipFill>
        <a:effectLst/>
      </p:bgPr>
    </p:bg>
    <p:spTree>
      <p:nvGrpSpPr>
        <p:cNvPr id="1" name=""/>
        <p:cNvGrpSpPr/>
        <p:nvPr/>
      </p:nvGrpSpPr>
      <p:grpSpPr>
        <a:xfrm>
          <a:off x="0" y="0"/>
          <a:ext cx="0" cy="0"/>
          <a:chOff x="0" y="0"/>
          <a:chExt cx="0" cy="0"/>
        </a:xfrm>
      </p:grpSpPr>
      <p:sp>
        <p:nvSpPr>
          <p:cNvPr id="2050" name="Freeform 17"/>
          <p:cNvSpPr/>
          <p:nvPr/>
        </p:nvSpPr>
        <p:spPr bwMode="auto">
          <a:xfrm>
            <a:off x="-6350" y="1085850"/>
            <a:ext cx="9161463" cy="2876550"/>
          </a:xfrm>
          <a:custGeom>
            <a:avLst/>
            <a:gdLst/>
            <a:ahLst/>
            <a:cxnLst>
              <a:cxn ang="0">
                <a:pos x="12" y="124"/>
              </a:cxn>
              <a:cxn ang="0">
                <a:pos x="1381" y="12"/>
              </a:cxn>
              <a:cxn ang="0">
                <a:pos x="4064" y="581"/>
              </a:cxn>
              <a:cxn ang="0">
                <a:pos x="5773" y="118"/>
              </a:cxn>
              <a:cxn ang="0">
                <a:pos x="5766" y="2151"/>
              </a:cxn>
              <a:cxn ang="0">
                <a:pos x="3966" y="2263"/>
              </a:cxn>
              <a:cxn ang="0">
                <a:pos x="1963" y="1897"/>
              </a:cxn>
              <a:cxn ang="0">
                <a:pos x="6" y="2407"/>
              </a:cxn>
              <a:cxn ang="0">
                <a:pos x="12" y="124"/>
              </a:cxn>
            </a:cxnLst>
            <a:rect l="0" t="0" r="r" b="b"/>
            <a:pathLst>
              <a:path w="5773" h="2414">
                <a:moveTo>
                  <a:pt x="12" y="124"/>
                </a:moveTo>
                <a:cubicBezTo>
                  <a:pt x="150" y="76"/>
                  <a:pt x="581" y="0"/>
                  <a:pt x="1381" y="12"/>
                </a:cubicBezTo>
                <a:cubicBezTo>
                  <a:pt x="2181" y="23"/>
                  <a:pt x="3370" y="437"/>
                  <a:pt x="4064" y="581"/>
                </a:cubicBezTo>
                <a:cubicBezTo>
                  <a:pt x="4758" y="725"/>
                  <a:pt x="5635" y="219"/>
                  <a:pt x="5773" y="118"/>
                </a:cubicBezTo>
                <a:lnTo>
                  <a:pt x="5766" y="2151"/>
                </a:lnTo>
                <a:cubicBezTo>
                  <a:pt x="4994" y="2407"/>
                  <a:pt x="4326" y="2311"/>
                  <a:pt x="3966" y="2263"/>
                </a:cubicBezTo>
                <a:cubicBezTo>
                  <a:pt x="3606" y="2215"/>
                  <a:pt x="2715" y="1873"/>
                  <a:pt x="1963" y="1897"/>
                </a:cubicBezTo>
                <a:cubicBezTo>
                  <a:pt x="1305" y="1893"/>
                  <a:pt x="0" y="2402"/>
                  <a:pt x="6" y="2407"/>
                </a:cubicBezTo>
                <a:cubicBezTo>
                  <a:pt x="12" y="2414"/>
                  <a:pt x="12" y="568"/>
                  <a:pt x="12" y="124"/>
                </a:cubicBezTo>
                <a:close/>
              </a:path>
            </a:pathLst>
          </a:custGeom>
          <a:solidFill>
            <a:schemeClr val="accent1">
              <a:alpha val="40999"/>
            </a:schemeClr>
          </a:solidFill>
          <a:ln w="9525">
            <a:noFill/>
            <a:round/>
          </a:ln>
          <a:effec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tx1"/>
              </a:solidFill>
              <a:effectLst/>
              <a:uLnTx/>
              <a:uFillTx/>
              <a:latin typeface="微软雅黑" panose="020B0503020204020204" pitchFamily="34" charset="-122"/>
              <a:ea typeface="宋体" panose="02010600030101010101" pitchFamily="2" charset="-122"/>
              <a:cs typeface="+mn-cs"/>
            </a:endParaRPr>
          </a:p>
        </p:txBody>
      </p:sp>
      <p:sp>
        <p:nvSpPr>
          <p:cNvPr id="2051" name="Freeform 18"/>
          <p:cNvSpPr/>
          <p:nvPr/>
        </p:nvSpPr>
        <p:spPr bwMode="auto">
          <a:xfrm>
            <a:off x="-6350" y="1296988"/>
            <a:ext cx="9147175" cy="2451100"/>
          </a:xfrm>
          <a:custGeom>
            <a:avLst/>
            <a:gdLst/>
            <a:ahLst/>
            <a:cxnLst>
              <a:cxn ang="0">
                <a:pos x="6" y="272"/>
              </a:cxn>
              <a:cxn ang="0">
                <a:pos x="1453" y="10"/>
              </a:cxn>
              <a:cxn ang="0">
                <a:pos x="4182" y="482"/>
              </a:cxn>
              <a:cxn ang="0">
                <a:pos x="5764" y="154"/>
              </a:cxn>
              <a:cxn ang="0">
                <a:pos x="5764" y="1806"/>
              </a:cxn>
              <a:cxn ang="0">
                <a:pos x="4005" y="1994"/>
              </a:cxn>
              <a:cxn ang="0">
                <a:pos x="1891" y="1522"/>
              </a:cxn>
              <a:cxn ang="0">
                <a:pos x="6" y="1967"/>
              </a:cxn>
              <a:cxn ang="0">
                <a:pos x="6" y="272"/>
              </a:cxn>
            </a:cxnLst>
            <a:rect l="0" t="0" r="r" b="b"/>
            <a:pathLst>
              <a:path w="5764" h="2057">
                <a:moveTo>
                  <a:pt x="6" y="272"/>
                </a:moveTo>
                <a:cubicBezTo>
                  <a:pt x="144" y="233"/>
                  <a:pt x="656" y="0"/>
                  <a:pt x="1453" y="10"/>
                </a:cubicBezTo>
                <a:cubicBezTo>
                  <a:pt x="2250" y="20"/>
                  <a:pt x="3475" y="403"/>
                  <a:pt x="4182" y="482"/>
                </a:cubicBezTo>
                <a:cubicBezTo>
                  <a:pt x="4890" y="561"/>
                  <a:pt x="5626" y="237"/>
                  <a:pt x="5764" y="154"/>
                </a:cubicBezTo>
                <a:lnTo>
                  <a:pt x="5764" y="1806"/>
                </a:lnTo>
                <a:cubicBezTo>
                  <a:pt x="4919" y="2052"/>
                  <a:pt x="4485" y="2057"/>
                  <a:pt x="4005" y="1994"/>
                </a:cubicBezTo>
                <a:cubicBezTo>
                  <a:pt x="3526" y="1929"/>
                  <a:pt x="2640" y="1502"/>
                  <a:pt x="1891" y="1522"/>
                </a:cubicBezTo>
                <a:cubicBezTo>
                  <a:pt x="1234" y="1519"/>
                  <a:pt x="0" y="1962"/>
                  <a:pt x="6" y="1967"/>
                </a:cubicBezTo>
                <a:cubicBezTo>
                  <a:pt x="12" y="1972"/>
                  <a:pt x="6" y="641"/>
                  <a:pt x="6" y="272"/>
                </a:cubicBezTo>
                <a:close/>
              </a:path>
            </a:pathLst>
          </a:custGeom>
          <a:solidFill>
            <a:schemeClr val="accent1"/>
          </a:solidFill>
          <a:ln w="9525">
            <a:noFill/>
            <a:round/>
          </a:ln>
          <a:effec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tx1"/>
              </a:solidFill>
              <a:effectLst/>
              <a:uLnTx/>
              <a:uFillTx/>
              <a:latin typeface="微软雅黑" panose="020B0503020204020204" pitchFamily="34" charset="-122"/>
              <a:ea typeface="宋体" panose="02010600030101010101" pitchFamily="2" charset="-122"/>
              <a:cs typeface="+mn-cs"/>
            </a:endParaRPr>
          </a:p>
        </p:txBody>
      </p:sp>
      <p:grpSp>
        <p:nvGrpSpPr>
          <p:cNvPr id="1028" name="Group 4"/>
          <p:cNvGrpSpPr/>
          <p:nvPr/>
        </p:nvGrpSpPr>
        <p:grpSpPr>
          <a:xfrm>
            <a:off x="7086600" y="1462088"/>
            <a:ext cx="533400" cy="400050"/>
            <a:chOff x="0" y="0"/>
            <a:chExt cx="288" cy="288"/>
          </a:xfrm>
        </p:grpSpPr>
        <p:sp>
          <p:nvSpPr>
            <p:cNvPr id="1043" name="Oval 20"/>
            <p:cNvSpPr>
              <a:spLocks noChangeArrowheads="1"/>
            </p:cNvSpPr>
            <p:nvPr/>
          </p:nvSpPr>
          <p:spPr bwMode="auto">
            <a:xfrm>
              <a:off x="0" y="0"/>
              <a:ext cx="288" cy="288"/>
            </a:xfrm>
            <a:prstGeom prst="ellipse">
              <a:avLst/>
            </a:prstGeom>
            <a:gradFill rotWithShape="1">
              <a:gsLst>
                <a:gs pos="0">
                  <a:srgbClr val="C7CEE9"/>
                </a:gs>
                <a:gs pos="100000">
                  <a:schemeClr val="tx2">
                    <a:alpha val="31000"/>
                  </a:scheme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dirty="0">
                <a:ln>
                  <a:noFill/>
                </a:ln>
                <a:solidFill>
                  <a:schemeClr val="tx1"/>
                </a:solidFill>
                <a:effectLst/>
                <a:uLnTx/>
                <a:uFillTx/>
                <a:latin typeface="微软雅黑" panose="020B0503020204020204" pitchFamily="34" charset="-122"/>
                <a:ea typeface="宋体" panose="02010600030101010101" pitchFamily="2" charset="-122"/>
                <a:cs typeface="+mn-cs"/>
              </a:endParaRPr>
            </a:p>
          </p:txBody>
        </p:sp>
        <p:sp>
          <p:nvSpPr>
            <p:cNvPr id="1044" name="Oval 21"/>
            <p:cNvSpPr>
              <a:spLocks noChangeArrowheads="1"/>
            </p:cNvSpPr>
            <p:nvPr/>
          </p:nvSpPr>
          <p:spPr bwMode="auto">
            <a:xfrm>
              <a:off x="0" y="0"/>
              <a:ext cx="192" cy="192"/>
            </a:xfrm>
            <a:prstGeom prst="ellipse">
              <a:avLst/>
            </a:prstGeom>
            <a:gradFill rotWithShape="1">
              <a:gsLst>
                <a:gs pos="0">
                  <a:schemeClr val="bg1"/>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dirty="0">
                <a:ln>
                  <a:noFill/>
                </a:ln>
                <a:solidFill>
                  <a:schemeClr val="tx1"/>
                </a:solidFill>
                <a:effectLst/>
                <a:uLnTx/>
                <a:uFillTx/>
                <a:latin typeface="微软雅黑" panose="020B0503020204020204" pitchFamily="34" charset="-122"/>
                <a:ea typeface="宋体" panose="02010600030101010101" pitchFamily="2" charset="-122"/>
                <a:cs typeface="+mn-cs"/>
              </a:endParaRPr>
            </a:p>
          </p:txBody>
        </p:sp>
      </p:grpSp>
      <p:grpSp>
        <p:nvGrpSpPr>
          <p:cNvPr id="1029" name="Group 7"/>
          <p:cNvGrpSpPr/>
          <p:nvPr/>
        </p:nvGrpSpPr>
        <p:grpSpPr>
          <a:xfrm>
            <a:off x="7620000" y="1028700"/>
            <a:ext cx="914400" cy="685800"/>
            <a:chOff x="0" y="0"/>
            <a:chExt cx="576" cy="576"/>
          </a:xfrm>
        </p:grpSpPr>
        <p:sp>
          <p:nvSpPr>
            <p:cNvPr id="1041" name="Oval 23"/>
            <p:cNvSpPr>
              <a:spLocks noChangeArrowheads="1"/>
            </p:cNvSpPr>
            <p:nvPr/>
          </p:nvSpPr>
          <p:spPr bwMode="auto">
            <a:xfrm>
              <a:off x="0" y="0"/>
              <a:ext cx="576" cy="576"/>
            </a:xfrm>
            <a:prstGeom prst="ellipse">
              <a:avLst/>
            </a:prstGeom>
            <a:solidFill>
              <a:schemeClr val="accent1">
                <a:alpha val="52940"/>
              </a:schemeClr>
            </a:solidFill>
            <a:ln>
              <a:noFill/>
            </a:ln>
            <a:extLst>
              <a:ext uri="{91240B29-F687-4F45-9708-019B960494DF}">
                <a14:hiddenLine xmlns:a14="http://schemas.microsoft.com/office/drawing/2010/main" w="9525">
                  <a:solidFill>
                    <a:srgbClr val="000000"/>
                  </a:solidFill>
                  <a:rou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dirty="0">
                <a:ln>
                  <a:noFill/>
                </a:ln>
                <a:solidFill>
                  <a:schemeClr val="tx1"/>
                </a:solidFill>
                <a:effectLst/>
                <a:uLnTx/>
                <a:uFillTx/>
                <a:latin typeface="微软雅黑" panose="020B0503020204020204" pitchFamily="34" charset="-122"/>
                <a:ea typeface="宋体" panose="02010600030101010101" pitchFamily="2" charset="-122"/>
                <a:cs typeface="+mn-cs"/>
              </a:endParaRPr>
            </a:p>
          </p:txBody>
        </p:sp>
        <p:sp>
          <p:nvSpPr>
            <p:cNvPr id="1042" name="Oval 24"/>
            <p:cNvSpPr>
              <a:spLocks noChangeArrowheads="1"/>
            </p:cNvSpPr>
            <p:nvPr/>
          </p:nvSpPr>
          <p:spPr bwMode="auto">
            <a:xfrm>
              <a:off x="0" y="96"/>
              <a:ext cx="480" cy="384"/>
            </a:xfrm>
            <a:prstGeom prst="ellipse">
              <a:avLst/>
            </a:prstGeom>
            <a:gradFill rotWithShape="1">
              <a:gsLst>
                <a:gs pos="0">
                  <a:schemeClr val="bg1"/>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dirty="0">
                <a:ln>
                  <a:noFill/>
                </a:ln>
                <a:solidFill>
                  <a:schemeClr val="tx1"/>
                </a:solidFill>
                <a:effectLst/>
                <a:uLnTx/>
                <a:uFillTx/>
                <a:latin typeface="微软雅黑" panose="020B0503020204020204" pitchFamily="34" charset="-122"/>
                <a:ea typeface="宋体" panose="02010600030101010101" pitchFamily="2" charset="-122"/>
                <a:cs typeface="+mn-cs"/>
              </a:endParaRPr>
            </a:p>
          </p:txBody>
        </p:sp>
      </p:grpSp>
      <p:grpSp>
        <p:nvGrpSpPr>
          <p:cNvPr id="1030" name="Group 10"/>
          <p:cNvGrpSpPr/>
          <p:nvPr/>
        </p:nvGrpSpPr>
        <p:grpSpPr>
          <a:xfrm>
            <a:off x="304800" y="2573338"/>
            <a:ext cx="1295400" cy="1028700"/>
            <a:chOff x="0" y="0"/>
            <a:chExt cx="576" cy="576"/>
          </a:xfrm>
        </p:grpSpPr>
        <p:sp>
          <p:nvSpPr>
            <p:cNvPr id="1039" name="Oval 26"/>
            <p:cNvSpPr>
              <a:spLocks noChangeArrowheads="1"/>
            </p:cNvSpPr>
            <p:nvPr/>
          </p:nvSpPr>
          <p:spPr bwMode="auto">
            <a:xfrm>
              <a:off x="0" y="0"/>
              <a:ext cx="576" cy="576"/>
            </a:xfrm>
            <a:prstGeom prst="ellipse">
              <a:avLst/>
            </a:prstGeom>
            <a:solidFill>
              <a:schemeClr val="tx2">
                <a:alpha val="52940"/>
              </a:schemeClr>
            </a:solidFill>
            <a:ln>
              <a:noFill/>
            </a:ln>
            <a:extLst>
              <a:ext uri="{91240B29-F687-4F45-9708-019B960494DF}">
                <a14:hiddenLine xmlns:a14="http://schemas.microsoft.com/office/drawing/2010/main" w="9525">
                  <a:solidFill>
                    <a:srgbClr val="000000"/>
                  </a:solidFill>
                  <a:rou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dirty="0">
                <a:ln>
                  <a:noFill/>
                </a:ln>
                <a:solidFill>
                  <a:schemeClr val="tx1"/>
                </a:solidFill>
                <a:effectLst/>
                <a:uLnTx/>
                <a:uFillTx/>
                <a:latin typeface="微软雅黑" panose="020B0503020204020204" pitchFamily="34" charset="-122"/>
                <a:ea typeface="宋体" panose="02010600030101010101" pitchFamily="2" charset="-122"/>
                <a:cs typeface="+mn-cs"/>
              </a:endParaRPr>
            </a:p>
          </p:txBody>
        </p:sp>
        <p:sp>
          <p:nvSpPr>
            <p:cNvPr id="1040" name="Oval 27"/>
            <p:cNvSpPr>
              <a:spLocks noChangeArrowheads="1"/>
            </p:cNvSpPr>
            <p:nvPr/>
          </p:nvSpPr>
          <p:spPr bwMode="auto">
            <a:xfrm>
              <a:off x="0" y="96"/>
              <a:ext cx="480" cy="384"/>
            </a:xfrm>
            <a:prstGeom prst="ellipse">
              <a:avLst/>
            </a:prstGeom>
            <a:gradFill rotWithShape="1">
              <a:gsLst>
                <a:gs pos="0">
                  <a:schemeClr val="bg1"/>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dirty="0">
                <a:ln>
                  <a:noFill/>
                </a:ln>
                <a:solidFill>
                  <a:schemeClr val="tx1"/>
                </a:solidFill>
                <a:effectLst/>
                <a:uLnTx/>
                <a:uFillTx/>
                <a:latin typeface="微软雅黑" panose="020B0503020204020204" pitchFamily="34" charset="-122"/>
                <a:ea typeface="宋体" panose="02010600030101010101" pitchFamily="2" charset="-122"/>
                <a:cs typeface="+mn-cs"/>
              </a:endParaRPr>
            </a:p>
          </p:txBody>
        </p:sp>
      </p:grpSp>
      <p:grpSp>
        <p:nvGrpSpPr>
          <p:cNvPr id="1031" name="Group 13"/>
          <p:cNvGrpSpPr/>
          <p:nvPr/>
        </p:nvGrpSpPr>
        <p:grpSpPr>
          <a:xfrm>
            <a:off x="228600" y="228600"/>
            <a:ext cx="1079500" cy="593725"/>
            <a:chOff x="0" y="0"/>
            <a:chExt cx="680" cy="499"/>
          </a:xfrm>
        </p:grpSpPr>
        <p:sp>
          <p:nvSpPr>
            <p:cNvPr id="1037" name="Text Box 14"/>
            <p:cNvSpPr txBox="1">
              <a:spLocks noChangeArrowheads="1"/>
            </p:cNvSpPr>
            <p:nvPr/>
          </p:nvSpPr>
          <p:spPr bwMode="auto">
            <a:xfrm>
              <a:off x="0" y="111"/>
              <a:ext cx="680" cy="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2400" b="1" i="0" u="none" strike="noStrike" kern="1200" cap="none" spc="0" normalizeH="0" baseline="0" noProof="0" dirty="0">
                  <a:ln>
                    <a:noFill/>
                  </a:ln>
                  <a:solidFill>
                    <a:schemeClr val="tx2"/>
                  </a:solidFill>
                  <a:effectLst/>
                  <a:uLnTx/>
                  <a:uFillTx/>
                  <a:latin typeface="微软雅黑" panose="020B0503020204020204" pitchFamily="34" charset="-122"/>
                  <a:ea typeface="宋体" panose="02010600030101010101" pitchFamily="2" charset="-122"/>
                  <a:cs typeface="+mn-cs"/>
                </a:rPr>
                <a:t>LOGO</a:t>
              </a:r>
            </a:p>
          </p:txBody>
        </p:sp>
        <p:sp>
          <p:nvSpPr>
            <p:cNvPr id="1038" name="AutoShape 15"/>
            <p:cNvSpPr>
              <a:spLocks noChangeArrowheads="1"/>
            </p:cNvSpPr>
            <p:nvPr/>
          </p:nvSpPr>
          <p:spPr bwMode="auto">
            <a:xfrm rot="5400000">
              <a:off x="248" y="-185"/>
              <a:ext cx="172" cy="542"/>
            </a:xfrm>
            <a:prstGeom prst="moon">
              <a:avLst>
                <a:gd name="adj" fmla="val 21208"/>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dirty="0">
                <a:ln>
                  <a:noFill/>
                </a:ln>
                <a:solidFill>
                  <a:schemeClr val="tx1"/>
                </a:solidFill>
                <a:effectLst/>
                <a:uLnTx/>
                <a:uFillTx/>
                <a:latin typeface="微软雅黑" panose="020B0503020204020204" pitchFamily="34" charset="-122"/>
                <a:ea typeface="宋体" panose="02010600030101010101" pitchFamily="2" charset="-122"/>
                <a:cs typeface="+mn-cs"/>
              </a:endParaRPr>
            </a:p>
          </p:txBody>
        </p:sp>
      </p:grpSp>
      <p:sp>
        <p:nvSpPr>
          <p:cNvPr id="1032" name="Rectangle 3"/>
          <p:cNvSpPr>
            <a:spLocks noGrp="1"/>
          </p:cNvSpPr>
          <p:nvPr>
            <p:ph type="body" idx="1"/>
          </p:nvPr>
        </p:nvSpPr>
        <p:spPr>
          <a:xfrm>
            <a:off x="457200" y="1371600"/>
            <a:ext cx="8229600" cy="3373438"/>
          </a:xfrm>
          <a:prstGeom prst="rect">
            <a:avLst/>
          </a:prstGeom>
          <a:noFill/>
          <a:ln w="9525">
            <a:noFill/>
          </a:ln>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1033" name="Rectangle 2"/>
          <p:cNvSpPr>
            <a:spLocks noGrp="1"/>
          </p:cNvSpPr>
          <p:nvPr>
            <p:ph type="title"/>
          </p:nvPr>
        </p:nvSpPr>
        <p:spPr>
          <a:xfrm>
            <a:off x="914400" y="514350"/>
            <a:ext cx="7391400" cy="422275"/>
          </a:xfrm>
          <a:prstGeom prst="rect">
            <a:avLst/>
          </a:prstGeom>
          <a:noFill/>
          <a:ln w="9525">
            <a:noFill/>
          </a:ln>
        </p:spPr>
        <p:txBody>
          <a:bodyPr anchor="ctr"/>
          <a:lstStyle/>
          <a:p>
            <a:pPr lvl="0"/>
            <a:r>
              <a:rPr lang="zh-CN" altLang="en-US" dirty="0"/>
              <a:t>单击此处编辑母版标题样式</a:t>
            </a:r>
          </a:p>
        </p:txBody>
      </p:sp>
      <p:sp>
        <p:nvSpPr>
          <p:cNvPr id="2066" name="Rectangle 4"/>
          <p:cNvSpPr>
            <a:spLocks noGrp="1" noChangeArrowheads="1"/>
          </p:cNvSpPr>
          <p:nvPr>
            <p:ph type="dt" sz="half" idx="2"/>
          </p:nvPr>
        </p:nvSpPr>
        <p:spPr bwMode="auto">
          <a:xfrm>
            <a:off x="457200" y="4859338"/>
            <a:ext cx="2133600" cy="184150"/>
          </a:xfrm>
          <a:prstGeom prst="rect">
            <a:avLst/>
          </a:prstGeom>
          <a:noFill/>
          <a:ln w="9525">
            <a:noFill/>
            <a:miter lim="800000"/>
          </a:ln>
          <a:effectLst/>
        </p:spPr>
        <p:txBody>
          <a:bodyPr vert="horz" wrap="square" lIns="91440" tIns="45720" rIns="91440" bIns="45720" numCol="1" anchor="t" anchorCtr="0" compatLnSpc="1"/>
          <a:lstStyle>
            <a:lvl1pPr eaLnBrk="1" fontAlgn="auto" hangingPunct="1">
              <a:spcBef>
                <a:spcPts val="0"/>
              </a:spcBef>
              <a:spcAft>
                <a:spcPts val="0"/>
              </a:spcAft>
              <a:buFont typeface="Arial" panose="020B0604020202020204" pitchFamily="34" charset="0"/>
              <a:buNone/>
              <a:defRPr sz="1200">
                <a:latin typeface="微软雅黑" panose="020B0503020204020204" pitchFamily="34" charset="-122"/>
                <a:ea typeface="宋体" panose="02010600030101010101" pitchFamily="2" charset="-122"/>
              </a:defRPr>
            </a:lvl1pPr>
          </a:lstStyle>
          <a:p>
            <a:pPr>
              <a:defRPr/>
            </a:pPr>
            <a:endParaRPr lang="zh-CN" altLang="en-US" dirty="0"/>
          </a:p>
        </p:txBody>
      </p:sp>
      <p:sp>
        <p:nvSpPr>
          <p:cNvPr id="2067" name="Rectangle 5"/>
          <p:cNvSpPr>
            <a:spLocks noGrp="1" noChangeArrowheads="1"/>
          </p:cNvSpPr>
          <p:nvPr>
            <p:ph type="ftr" sz="quarter" idx="3"/>
          </p:nvPr>
        </p:nvSpPr>
        <p:spPr bwMode="auto">
          <a:xfrm>
            <a:off x="3124200" y="4859338"/>
            <a:ext cx="2895600" cy="184150"/>
          </a:xfrm>
          <a:prstGeom prst="rect">
            <a:avLst/>
          </a:prstGeom>
          <a:noFill/>
          <a:ln w="9525">
            <a:noFill/>
            <a:miter lim="800000"/>
          </a:ln>
          <a:effectLst/>
        </p:spPr>
        <p:txBody>
          <a:bodyPr vert="horz" wrap="square" lIns="91440" tIns="45720" rIns="91440" bIns="45720" numCol="1" anchor="t" anchorCtr="0" compatLnSpc="1"/>
          <a:lstStyle>
            <a:lvl1pPr algn="ctr" eaLnBrk="1" fontAlgn="auto" hangingPunct="1">
              <a:spcBef>
                <a:spcPts val="0"/>
              </a:spcBef>
              <a:spcAft>
                <a:spcPts val="0"/>
              </a:spcAft>
              <a:buFont typeface="Arial" panose="020B0604020202020204" pitchFamily="34" charset="0"/>
              <a:buNone/>
              <a:defRPr sz="1200">
                <a:latin typeface="微软雅黑" panose="020B0503020204020204" pitchFamily="34" charset="-122"/>
                <a:ea typeface="宋体" panose="02010600030101010101" pitchFamily="2" charset="-122"/>
              </a:defRPr>
            </a:lvl1pPr>
          </a:lstStyle>
          <a:p>
            <a:pPr>
              <a:defRPr/>
            </a:pPr>
            <a:endParaRPr lang="zh-CN" altLang="en-US" dirty="0"/>
          </a:p>
        </p:txBody>
      </p:sp>
      <p:sp>
        <p:nvSpPr>
          <p:cNvPr id="2068" name="Rectangle 6"/>
          <p:cNvSpPr>
            <a:spLocks noGrp="1" noChangeArrowheads="1"/>
          </p:cNvSpPr>
          <p:nvPr>
            <p:ph type="sldNum" sz="quarter" idx="4"/>
          </p:nvPr>
        </p:nvSpPr>
        <p:spPr bwMode="auto">
          <a:xfrm>
            <a:off x="6553200" y="4859338"/>
            <a:ext cx="2133600" cy="184150"/>
          </a:xfrm>
          <a:prstGeom prst="rect">
            <a:avLst/>
          </a:prstGeom>
          <a:noFill/>
          <a:ln w="9525">
            <a:noFill/>
            <a:miter lim="800000"/>
          </a:ln>
          <a:effectLst/>
        </p:spPr>
        <p:txBody>
          <a:bodyPr vert="horz" wrap="square" lIns="91440" tIns="45720" rIns="91440" bIns="45720" numCol="1" anchor="t" anchorCtr="0" compatLnSpc="1"/>
          <a:lstStyle>
            <a:lvl1pPr algn="r" eaLnBrk="1" fontAlgn="auto" hangingPunct="1">
              <a:spcBef>
                <a:spcPts val="0"/>
              </a:spcBef>
              <a:spcAft>
                <a:spcPts val="0"/>
              </a:spcAft>
              <a:defRPr sz="1200">
                <a:latin typeface="微软雅黑" panose="020B0503020204020204" pitchFamily="34" charset="-122"/>
                <a:ea typeface="宋体" panose="02010600030101010101" pitchFamily="2" charset="-122"/>
              </a:defRPr>
            </a:lvl1pPr>
          </a:lstStyle>
          <a:p>
            <a:pPr>
              <a:defRPr/>
            </a:pPr>
            <a:fld id="{868951C1-F4D7-4F6C-AB83-9241BFEE9AEB}" type="slidenum">
              <a:rPr lang="zh-CN" altLang="en-US" smtClean="0"/>
              <a:pPr>
                <a:defRPr/>
              </a:pPr>
              <a:t>‹#›</a:t>
            </a:fld>
            <a:endParaRPr lang="zh-CN"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3600" b="1">
          <a:solidFill>
            <a:schemeClr val="bg1"/>
          </a:solidFill>
          <a:latin typeface="微软雅黑" panose="020B0503020204020204" pitchFamily="34" charset="-122"/>
          <a:ea typeface="+mj-ea"/>
          <a:cs typeface="+mj-cs"/>
        </a:defRPr>
      </a:lvl1pPr>
      <a:lvl2pPr algn="ctr" rtl="0" eaLnBrk="0" fontAlgn="base" hangingPunct="0">
        <a:spcBef>
          <a:spcPct val="0"/>
        </a:spcBef>
        <a:spcAft>
          <a:spcPct val="0"/>
        </a:spcAft>
        <a:defRPr sz="3600" b="1">
          <a:solidFill>
            <a:schemeClr val="bg1"/>
          </a:solidFill>
          <a:latin typeface="Arial" panose="020B0604020202020204" pitchFamily="34" charset="0"/>
        </a:defRPr>
      </a:lvl2pPr>
      <a:lvl3pPr algn="ctr" rtl="0" eaLnBrk="0" fontAlgn="base" hangingPunct="0">
        <a:spcBef>
          <a:spcPct val="0"/>
        </a:spcBef>
        <a:spcAft>
          <a:spcPct val="0"/>
        </a:spcAft>
        <a:defRPr sz="3600" b="1">
          <a:solidFill>
            <a:schemeClr val="bg1"/>
          </a:solidFill>
          <a:latin typeface="Arial" panose="020B0604020202020204" pitchFamily="34" charset="0"/>
        </a:defRPr>
      </a:lvl3pPr>
      <a:lvl4pPr algn="ctr" rtl="0" eaLnBrk="0" fontAlgn="base" hangingPunct="0">
        <a:spcBef>
          <a:spcPct val="0"/>
        </a:spcBef>
        <a:spcAft>
          <a:spcPct val="0"/>
        </a:spcAft>
        <a:defRPr sz="3600" b="1">
          <a:solidFill>
            <a:schemeClr val="bg1"/>
          </a:solidFill>
          <a:latin typeface="Arial" panose="020B0604020202020204" pitchFamily="34" charset="0"/>
        </a:defRPr>
      </a:lvl4pPr>
      <a:lvl5pPr algn="ctr" rtl="0" eaLnBrk="0" fontAlgn="base" hangingPunct="0">
        <a:spcBef>
          <a:spcPct val="0"/>
        </a:spcBef>
        <a:spcAft>
          <a:spcPct val="0"/>
        </a:spcAft>
        <a:defRPr sz="3600" b="1">
          <a:solidFill>
            <a:schemeClr val="bg1"/>
          </a:solidFill>
          <a:latin typeface="Arial" panose="020B0604020202020204" pitchFamily="34" charset="0"/>
        </a:defRPr>
      </a:lvl5pPr>
      <a:lvl6pPr marL="457200" algn="ctr" rtl="0" eaLnBrk="1" fontAlgn="base" hangingPunct="1">
        <a:spcBef>
          <a:spcPct val="0"/>
        </a:spcBef>
        <a:spcAft>
          <a:spcPct val="0"/>
        </a:spcAft>
        <a:defRPr sz="3600" b="1">
          <a:solidFill>
            <a:schemeClr val="bg1"/>
          </a:solidFill>
          <a:latin typeface="Arial" panose="020B0604020202020204" pitchFamily="34" charset="0"/>
        </a:defRPr>
      </a:lvl6pPr>
      <a:lvl7pPr marL="914400" algn="ctr" rtl="0" eaLnBrk="1" fontAlgn="base" hangingPunct="1">
        <a:spcBef>
          <a:spcPct val="0"/>
        </a:spcBef>
        <a:spcAft>
          <a:spcPct val="0"/>
        </a:spcAft>
        <a:defRPr sz="3600" b="1">
          <a:solidFill>
            <a:schemeClr val="bg1"/>
          </a:solidFill>
          <a:latin typeface="Arial" panose="020B0604020202020204" pitchFamily="34" charset="0"/>
        </a:defRPr>
      </a:lvl7pPr>
      <a:lvl8pPr marL="1371600" algn="ctr" rtl="0" eaLnBrk="1" fontAlgn="base" hangingPunct="1">
        <a:spcBef>
          <a:spcPct val="0"/>
        </a:spcBef>
        <a:spcAft>
          <a:spcPct val="0"/>
        </a:spcAft>
        <a:defRPr sz="3600" b="1">
          <a:solidFill>
            <a:schemeClr val="bg1"/>
          </a:solidFill>
          <a:latin typeface="Arial" panose="020B0604020202020204" pitchFamily="34" charset="0"/>
        </a:defRPr>
      </a:lvl8pPr>
      <a:lvl9pPr marL="1828800" algn="ctr" rtl="0" eaLnBrk="1" fontAlgn="base" hangingPunct="1">
        <a:spcBef>
          <a:spcPct val="0"/>
        </a:spcBef>
        <a:spcAft>
          <a:spcPct val="0"/>
        </a:spcAft>
        <a:defRPr sz="3600" b="1">
          <a:solidFill>
            <a:schemeClr val="bg1"/>
          </a:solidFill>
          <a:latin typeface="Arial" panose="020B0604020202020204" pitchFamily="34" charset="0"/>
        </a:defRPr>
      </a:lvl9pPr>
    </p:titleStyle>
    <p:bodyStyle>
      <a:lvl1pPr marL="341630" indent="-341630" algn="l" rtl="0" eaLnBrk="0" fontAlgn="base" hangingPunct="0">
        <a:spcBef>
          <a:spcPct val="20000"/>
        </a:spcBef>
        <a:spcAft>
          <a:spcPct val="0"/>
        </a:spcAft>
        <a:buClr>
          <a:schemeClr val="hlink"/>
        </a:buClr>
        <a:buFont typeface="Wingdings" panose="05000000000000000000" pitchFamily="2" charset="2"/>
        <a:buChar char="v"/>
        <a:defRPr sz="2700">
          <a:solidFill>
            <a:schemeClr val="tx1"/>
          </a:solidFill>
          <a:latin typeface="微软雅黑" panose="020B0503020204020204" pitchFamily="34" charset="-122"/>
          <a:ea typeface="+mn-ea"/>
          <a:cs typeface="+mn-cs"/>
        </a:defRPr>
      </a:lvl1pPr>
      <a:lvl2pPr marL="741680" indent="-284480" algn="l" rtl="0" eaLnBrk="0" fontAlgn="base" hangingPunct="0">
        <a:spcBef>
          <a:spcPct val="20000"/>
        </a:spcBef>
        <a:spcAft>
          <a:spcPct val="0"/>
        </a:spcAft>
        <a:buClr>
          <a:schemeClr val="hlink"/>
        </a:buClr>
        <a:buFont typeface="Wingdings" panose="05000000000000000000" pitchFamily="2" charset="2"/>
        <a:buChar char="§"/>
        <a:defRPr sz="2400">
          <a:solidFill>
            <a:schemeClr val="tx1"/>
          </a:solidFill>
          <a:latin typeface="微软雅黑" panose="020B0503020204020204" pitchFamily="34" charset="-122"/>
        </a:defRPr>
      </a:lvl2pPr>
      <a:lvl3pPr marL="1141730" indent="-227330" algn="l" rtl="0" eaLnBrk="0" fontAlgn="base" hangingPunct="0">
        <a:spcBef>
          <a:spcPct val="20000"/>
        </a:spcBef>
        <a:spcAft>
          <a:spcPct val="0"/>
        </a:spcAft>
        <a:buClr>
          <a:schemeClr val="hlink"/>
        </a:buClr>
        <a:buFont typeface="Wingdings" panose="05000000000000000000" pitchFamily="2" charset="2"/>
        <a:buChar char="•"/>
        <a:defRPr sz="2100">
          <a:solidFill>
            <a:schemeClr val="tx1"/>
          </a:solidFill>
          <a:latin typeface="微软雅黑" panose="020B0503020204020204" pitchFamily="34" charset="-122"/>
        </a:defRPr>
      </a:lvl3pPr>
      <a:lvl4pPr marL="1598930" indent="-227330" algn="l" rtl="0" eaLnBrk="0" fontAlgn="base" hangingPunct="0">
        <a:spcBef>
          <a:spcPct val="20000"/>
        </a:spcBef>
        <a:spcAft>
          <a:spcPct val="0"/>
        </a:spcAft>
        <a:buFont typeface="Wingdings" panose="05000000000000000000" pitchFamily="2" charset="2"/>
        <a:buChar char="–"/>
        <a:defRPr sz="1900">
          <a:solidFill>
            <a:schemeClr val="tx1"/>
          </a:solidFill>
          <a:latin typeface="微软雅黑" panose="020B0503020204020204" pitchFamily="34" charset="-122"/>
        </a:defRPr>
      </a:lvl4pPr>
      <a:lvl5pPr marL="2056130" indent="-227330" algn="l" rtl="0" eaLnBrk="0" fontAlgn="base" hangingPunct="0">
        <a:spcBef>
          <a:spcPct val="20000"/>
        </a:spcBef>
        <a:spcAft>
          <a:spcPct val="0"/>
        </a:spcAft>
        <a:buFont typeface="Wingdings" panose="05000000000000000000" pitchFamily="2" charset="2"/>
        <a:buChar char="»"/>
        <a:defRPr sz="1900">
          <a:solidFill>
            <a:schemeClr val="tx1"/>
          </a:solidFill>
          <a:latin typeface="微软雅黑" panose="020B0503020204020204" pitchFamily="34" charset="-122"/>
        </a:defRPr>
      </a:lvl5pPr>
      <a:lvl6pPr marL="2514600" indent="-228600" algn="l" rtl="0" eaLnBrk="1" fontAlgn="base" hangingPunct="1">
        <a:spcBef>
          <a:spcPct val="20000"/>
        </a:spcBef>
        <a:spcAft>
          <a:spcPct val="0"/>
        </a:spcAft>
        <a:buFont typeface="Wingdings" panose="05000000000000000000" pitchFamily="2" charset="2"/>
        <a:buChar char="»"/>
        <a:defRPr sz="2000">
          <a:solidFill>
            <a:schemeClr val="tx1"/>
          </a:solidFill>
          <a:latin typeface="+mn-lt"/>
        </a:defRPr>
      </a:lvl6pPr>
      <a:lvl7pPr marL="2971800" indent="-228600" algn="l" rtl="0" eaLnBrk="1" fontAlgn="base" hangingPunct="1">
        <a:spcBef>
          <a:spcPct val="20000"/>
        </a:spcBef>
        <a:spcAft>
          <a:spcPct val="0"/>
        </a:spcAft>
        <a:buFont typeface="Wingdings" panose="05000000000000000000" pitchFamily="2" charset="2"/>
        <a:buChar char="»"/>
        <a:defRPr sz="2000">
          <a:solidFill>
            <a:schemeClr val="tx1"/>
          </a:solidFill>
          <a:latin typeface="+mn-lt"/>
        </a:defRPr>
      </a:lvl7pPr>
      <a:lvl8pPr marL="3429000" indent="-228600" algn="l" rtl="0" eaLnBrk="1" fontAlgn="base" hangingPunct="1">
        <a:spcBef>
          <a:spcPct val="20000"/>
        </a:spcBef>
        <a:spcAft>
          <a:spcPct val="0"/>
        </a:spcAft>
        <a:buFont typeface="Wingdings" panose="05000000000000000000" pitchFamily="2" charset="2"/>
        <a:buChar char="»"/>
        <a:defRPr sz="2000">
          <a:solidFill>
            <a:schemeClr val="tx1"/>
          </a:solidFill>
          <a:latin typeface="+mn-lt"/>
        </a:defRPr>
      </a:lvl8pPr>
      <a:lvl9pPr marL="3886200" indent="-228600" algn="l" rtl="0" eaLnBrk="1" fontAlgn="base" hangingPunct="1">
        <a:spcBef>
          <a:spcPct val="20000"/>
        </a:spcBef>
        <a:spcAft>
          <a:spcPct val="0"/>
        </a:spcAft>
        <a:buFont typeface="Wingdings" panose="05000000000000000000" pitchFamily="2" charset="2"/>
        <a:buChar char="»"/>
        <a:defRPr sz="2000">
          <a:solidFill>
            <a:schemeClr val="tx1"/>
          </a:solidFill>
          <a:latin typeface="+mn-lt"/>
        </a:defRPr>
      </a:lvl9pPr>
    </p:bodyStyle>
    <p:other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2050" name="Object 27"/>
          <p:cNvGraphicFramePr>
            <a:graphicFrameLocks noChangeAspect="1"/>
          </p:cNvGraphicFramePr>
          <p:nvPr/>
        </p:nvGraphicFramePr>
        <p:xfrm>
          <a:off x="0" y="0"/>
          <a:ext cx="9144000" cy="900113"/>
        </p:xfrm>
        <a:graphic>
          <a:graphicData uri="http://schemas.openxmlformats.org/presentationml/2006/ole">
            <mc:AlternateContent xmlns:mc="http://schemas.openxmlformats.org/markup-compatibility/2006">
              <mc:Choice xmlns:v="urn:schemas-microsoft-com:vml" Requires="v">
                <p:oleObj spid="_x0000_s3099" r:id="rId14" imgW="9563100" imgH="1600200" progId="Photoshop.Image.6">
                  <p:embed/>
                </p:oleObj>
              </mc:Choice>
              <mc:Fallback>
                <p:oleObj r:id="rId14" imgW="9563100" imgH="1600200" progId="Photoshop.Image.6">
                  <p:embed/>
                  <p:pic>
                    <p:nvPicPr>
                      <p:cNvPr id="0" name="图片 3075"/>
                      <p:cNvPicPr/>
                      <p:nvPr/>
                    </p:nvPicPr>
                    <p:blipFill>
                      <a:blip r:embed="rId15"/>
                      <a:stretch>
                        <a:fillRect/>
                      </a:stretch>
                    </p:blipFill>
                    <p:spPr>
                      <a:xfrm>
                        <a:off x="0" y="0"/>
                        <a:ext cx="9144000" cy="900113"/>
                      </a:xfrm>
                      <a:prstGeom prst="rect">
                        <a:avLst/>
                      </a:prstGeom>
                      <a:noFill/>
                      <a:ln w="38100">
                        <a:noFill/>
                        <a:miter/>
                      </a:ln>
                    </p:spPr>
                  </p:pic>
                </p:oleObj>
              </mc:Fallback>
            </mc:AlternateContent>
          </a:graphicData>
        </a:graphic>
      </p:graphicFrame>
      <p:sp>
        <p:nvSpPr>
          <p:cNvPr id="1027" name="Freeform 16"/>
          <p:cNvSpPr/>
          <p:nvPr/>
        </p:nvSpPr>
        <p:spPr bwMode="auto">
          <a:xfrm>
            <a:off x="-7937" y="211138"/>
            <a:ext cx="9151938" cy="1217613"/>
          </a:xfrm>
          <a:custGeom>
            <a:avLst/>
            <a:gdLst/>
            <a:ahLst/>
            <a:cxnLst>
              <a:cxn ang="0">
                <a:pos x="6" y="109"/>
              </a:cxn>
              <a:cxn ang="0">
                <a:pos x="1427" y="46"/>
              </a:cxn>
              <a:cxn ang="0">
                <a:pos x="4032" y="255"/>
              </a:cxn>
              <a:cxn ang="0">
                <a:pos x="5767" y="0"/>
              </a:cxn>
              <a:cxn ang="0">
                <a:pos x="5767" y="776"/>
              </a:cxn>
              <a:cxn ang="0">
                <a:pos x="4065" y="831"/>
              </a:cxn>
              <a:cxn ang="0">
                <a:pos x="1984" y="674"/>
              </a:cxn>
              <a:cxn ang="0">
                <a:pos x="14" y="995"/>
              </a:cxn>
              <a:cxn ang="0">
                <a:pos x="6" y="109"/>
              </a:cxn>
            </a:cxnLst>
            <a:rect l="0" t="0" r="r" b="b"/>
            <a:pathLst>
              <a:path w="5767" h="1021">
                <a:moveTo>
                  <a:pt x="6" y="109"/>
                </a:moveTo>
                <a:cubicBezTo>
                  <a:pt x="144" y="93"/>
                  <a:pt x="626" y="42"/>
                  <a:pt x="1427" y="46"/>
                </a:cubicBezTo>
                <a:cubicBezTo>
                  <a:pt x="2228" y="50"/>
                  <a:pt x="3321" y="224"/>
                  <a:pt x="4032" y="255"/>
                </a:cubicBezTo>
                <a:cubicBezTo>
                  <a:pt x="4742" y="286"/>
                  <a:pt x="5649" y="91"/>
                  <a:pt x="5767" y="0"/>
                </a:cubicBezTo>
                <a:lnTo>
                  <a:pt x="5767" y="776"/>
                </a:lnTo>
                <a:cubicBezTo>
                  <a:pt x="4948" y="879"/>
                  <a:pt x="4543" y="844"/>
                  <a:pt x="4065" y="831"/>
                </a:cubicBezTo>
                <a:cubicBezTo>
                  <a:pt x="3587" y="818"/>
                  <a:pt x="2973" y="694"/>
                  <a:pt x="1984" y="674"/>
                </a:cubicBezTo>
                <a:cubicBezTo>
                  <a:pt x="995" y="654"/>
                  <a:pt x="28" y="969"/>
                  <a:pt x="14" y="995"/>
                </a:cubicBezTo>
                <a:cubicBezTo>
                  <a:pt x="0" y="1021"/>
                  <a:pt x="6" y="255"/>
                  <a:pt x="6" y="109"/>
                </a:cubicBezTo>
                <a:close/>
              </a:path>
            </a:pathLst>
          </a:custGeom>
          <a:solidFill>
            <a:schemeClr val="accent1">
              <a:alpha val="40999"/>
            </a:schemeClr>
          </a:solidFill>
          <a:ln w="9525">
            <a:noFill/>
            <a:round/>
          </a:ln>
          <a:effec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tx1"/>
              </a:solidFill>
              <a:effectLst/>
              <a:uLnTx/>
              <a:uFillTx/>
              <a:latin typeface="微软雅黑" panose="020B0503020204020204" pitchFamily="34" charset="-122"/>
              <a:ea typeface="宋体" panose="02010600030101010101" pitchFamily="2" charset="-122"/>
              <a:cs typeface="+mn-cs"/>
            </a:endParaRPr>
          </a:p>
        </p:txBody>
      </p:sp>
      <p:sp>
        <p:nvSpPr>
          <p:cNvPr id="1028" name="Freeform 17"/>
          <p:cNvSpPr/>
          <p:nvPr/>
        </p:nvSpPr>
        <p:spPr bwMode="auto">
          <a:xfrm>
            <a:off x="-17462" y="400050"/>
            <a:ext cx="9158288" cy="754063"/>
          </a:xfrm>
          <a:custGeom>
            <a:avLst/>
            <a:gdLst/>
            <a:ahLst/>
            <a:cxnLst>
              <a:cxn ang="0">
                <a:pos x="20" y="109"/>
              </a:cxn>
              <a:cxn ang="0">
                <a:pos x="1442" y="3"/>
              </a:cxn>
              <a:cxn ang="0">
                <a:pos x="4150" y="148"/>
              </a:cxn>
              <a:cxn ang="0">
                <a:pos x="5771" y="37"/>
              </a:cxn>
              <a:cxn ang="0">
                <a:pos x="5771" y="557"/>
              </a:cxn>
              <a:cxn ang="0">
                <a:pos x="3942" y="592"/>
              </a:cxn>
              <a:cxn ang="0">
                <a:pos x="1839" y="456"/>
              </a:cxn>
              <a:cxn ang="0">
                <a:pos x="6" y="620"/>
              </a:cxn>
              <a:cxn ang="0">
                <a:pos x="20" y="109"/>
              </a:cxn>
            </a:cxnLst>
            <a:rect l="0" t="0" r="r" b="b"/>
            <a:pathLst>
              <a:path w="5771" h="634">
                <a:moveTo>
                  <a:pt x="20" y="109"/>
                </a:moveTo>
                <a:cubicBezTo>
                  <a:pt x="26" y="109"/>
                  <a:pt x="645" y="0"/>
                  <a:pt x="1442" y="3"/>
                </a:cubicBezTo>
                <a:cubicBezTo>
                  <a:pt x="2239" y="6"/>
                  <a:pt x="3443" y="123"/>
                  <a:pt x="4150" y="148"/>
                </a:cubicBezTo>
                <a:cubicBezTo>
                  <a:pt x="4858" y="173"/>
                  <a:pt x="5633" y="63"/>
                  <a:pt x="5771" y="37"/>
                </a:cubicBezTo>
                <a:lnTo>
                  <a:pt x="5771" y="557"/>
                </a:lnTo>
                <a:cubicBezTo>
                  <a:pt x="4926" y="634"/>
                  <a:pt x="4422" y="612"/>
                  <a:pt x="3942" y="592"/>
                </a:cubicBezTo>
                <a:cubicBezTo>
                  <a:pt x="3463" y="572"/>
                  <a:pt x="2588" y="450"/>
                  <a:pt x="1839" y="456"/>
                </a:cubicBezTo>
                <a:cubicBezTo>
                  <a:pt x="1182" y="455"/>
                  <a:pt x="0" y="618"/>
                  <a:pt x="6" y="620"/>
                </a:cubicBezTo>
                <a:cubicBezTo>
                  <a:pt x="12" y="621"/>
                  <a:pt x="14" y="109"/>
                  <a:pt x="20" y="109"/>
                </a:cubicBezTo>
                <a:close/>
              </a:path>
            </a:pathLst>
          </a:custGeom>
          <a:solidFill>
            <a:schemeClr val="accent1"/>
          </a:solidFill>
          <a:ln w="9525">
            <a:noFill/>
            <a:round/>
          </a:ln>
          <a:effec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tx1"/>
              </a:solidFill>
              <a:effectLst/>
              <a:uLnTx/>
              <a:uFillTx/>
              <a:latin typeface="微软雅黑" panose="020B0503020204020204" pitchFamily="34" charset="-122"/>
              <a:ea typeface="宋体" panose="02010600030101010101" pitchFamily="2" charset="-122"/>
              <a:cs typeface="+mn-cs"/>
            </a:endParaRPr>
          </a:p>
        </p:txBody>
      </p:sp>
      <p:grpSp>
        <p:nvGrpSpPr>
          <p:cNvPr id="2053" name="Group 5"/>
          <p:cNvGrpSpPr/>
          <p:nvPr/>
        </p:nvGrpSpPr>
        <p:grpSpPr>
          <a:xfrm>
            <a:off x="7740650" y="260350"/>
            <a:ext cx="387350" cy="274638"/>
            <a:chOff x="0" y="0"/>
            <a:chExt cx="288" cy="288"/>
          </a:xfrm>
        </p:grpSpPr>
        <p:sp>
          <p:nvSpPr>
            <p:cNvPr id="2065" name="Oval 19"/>
            <p:cNvSpPr>
              <a:spLocks noChangeArrowheads="1"/>
            </p:cNvSpPr>
            <p:nvPr/>
          </p:nvSpPr>
          <p:spPr bwMode="auto">
            <a:xfrm>
              <a:off x="0" y="0"/>
              <a:ext cx="288" cy="288"/>
            </a:xfrm>
            <a:prstGeom prst="ellipse">
              <a:avLst/>
            </a:prstGeom>
            <a:gradFill rotWithShape="1">
              <a:gsLst>
                <a:gs pos="0">
                  <a:srgbClr val="C7CEE9"/>
                </a:gs>
                <a:gs pos="100000">
                  <a:schemeClr val="tx2">
                    <a:alpha val="31000"/>
                  </a:scheme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dirty="0">
                <a:ln>
                  <a:noFill/>
                </a:ln>
                <a:solidFill>
                  <a:schemeClr val="tx1"/>
                </a:solidFill>
                <a:effectLst/>
                <a:uLnTx/>
                <a:uFillTx/>
                <a:latin typeface="微软雅黑" panose="020B0503020204020204" pitchFamily="34" charset="-122"/>
                <a:ea typeface="宋体" panose="02010600030101010101" pitchFamily="2" charset="-122"/>
                <a:cs typeface="+mn-cs"/>
              </a:endParaRPr>
            </a:p>
          </p:txBody>
        </p:sp>
        <p:sp>
          <p:nvSpPr>
            <p:cNvPr id="2066" name="Oval 20"/>
            <p:cNvSpPr>
              <a:spLocks noChangeArrowheads="1"/>
            </p:cNvSpPr>
            <p:nvPr/>
          </p:nvSpPr>
          <p:spPr bwMode="auto">
            <a:xfrm>
              <a:off x="0" y="0"/>
              <a:ext cx="192" cy="191"/>
            </a:xfrm>
            <a:prstGeom prst="ellipse">
              <a:avLst/>
            </a:prstGeom>
            <a:gradFill rotWithShape="1">
              <a:gsLst>
                <a:gs pos="0">
                  <a:schemeClr val="bg1"/>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dirty="0">
                <a:ln>
                  <a:noFill/>
                </a:ln>
                <a:solidFill>
                  <a:schemeClr val="tx1"/>
                </a:solidFill>
                <a:effectLst/>
                <a:uLnTx/>
                <a:uFillTx/>
                <a:latin typeface="微软雅黑" panose="020B0503020204020204" pitchFamily="34" charset="-122"/>
                <a:ea typeface="宋体" panose="02010600030101010101" pitchFamily="2" charset="-122"/>
                <a:cs typeface="+mn-cs"/>
              </a:endParaRPr>
            </a:p>
          </p:txBody>
        </p:sp>
      </p:grpSp>
      <p:grpSp>
        <p:nvGrpSpPr>
          <p:cNvPr id="2054" name="Group 8"/>
          <p:cNvGrpSpPr/>
          <p:nvPr/>
        </p:nvGrpSpPr>
        <p:grpSpPr>
          <a:xfrm>
            <a:off x="8153400" y="39688"/>
            <a:ext cx="609600" cy="444500"/>
            <a:chOff x="0" y="0"/>
            <a:chExt cx="576" cy="576"/>
          </a:xfrm>
        </p:grpSpPr>
        <p:sp>
          <p:nvSpPr>
            <p:cNvPr id="2063" name="Oval 22"/>
            <p:cNvSpPr>
              <a:spLocks noChangeArrowheads="1"/>
            </p:cNvSpPr>
            <p:nvPr/>
          </p:nvSpPr>
          <p:spPr bwMode="auto">
            <a:xfrm>
              <a:off x="0" y="0"/>
              <a:ext cx="576" cy="576"/>
            </a:xfrm>
            <a:prstGeom prst="ellipse">
              <a:avLst/>
            </a:prstGeom>
            <a:solidFill>
              <a:schemeClr val="accent1">
                <a:alpha val="52940"/>
              </a:schemeClr>
            </a:solidFill>
            <a:ln>
              <a:noFill/>
            </a:ln>
            <a:extLst>
              <a:ext uri="{91240B29-F687-4F45-9708-019B960494DF}">
                <a14:hiddenLine xmlns:a14="http://schemas.microsoft.com/office/drawing/2010/main" w="9525">
                  <a:solidFill>
                    <a:srgbClr val="000000"/>
                  </a:solidFill>
                  <a:rou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dirty="0">
                <a:ln>
                  <a:noFill/>
                </a:ln>
                <a:solidFill>
                  <a:schemeClr val="tx1"/>
                </a:solidFill>
                <a:effectLst/>
                <a:uLnTx/>
                <a:uFillTx/>
                <a:latin typeface="微软雅黑" panose="020B0503020204020204" pitchFamily="34" charset="-122"/>
                <a:ea typeface="宋体" panose="02010600030101010101" pitchFamily="2" charset="-122"/>
                <a:cs typeface="+mn-cs"/>
              </a:endParaRPr>
            </a:p>
          </p:txBody>
        </p:sp>
        <p:sp>
          <p:nvSpPr>
            <p:cNvPr id="2064" name="Oval 23"/>
            <p:cNvSpPr>
              <a:spLocks noChangeArrowheads="1"/>
            </p:cNvSpPr>
            <p:nvPr/>
          </p:nvSpPr>
          <p:spPr bwMode="auto">
            <a:xfrm>
              <a:off x="0" y="97"/>
              <a:ext cx="480" cy="383"/>
            </a:xfrm>
            <a:prstGeom prst="ellipse">
              <a:avLst/>
            </a:prstGeom>
            <a:gradFill rotWithShape="1">
              <a:gsLst>
                <a:gs pos="0">
                  <a:schemeClr val="bg1"/>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dirty="0">
                <a:ln>
                  <a:noFill/>
                </a:ln>
                <a:solidFill>
                  <a:schemeClr val="tx1"/>
                </a:solidFill>
                <a:effectLst/>
                <a:uLnTx/>
                <a:uFillTx/>
                <a:latin typeface="微软雅黑" panose="020B0503020204020204" pitchFamily="34" charset="-122"/>
                <a:ea typeface="宋体" panose="02010600030101010101" pitchFamily="2" charset="-122"/>
                <a:cs typeface="+mn-cs"/>
              </a:endParaRPr>
            </a:p>
          </p:txBody>
        </p:sp>
      </p:grpSp>
      <p:grpSp>
        <p:nvGrpSpPr>
          <p:cNvPr id="2055" name="Group 11"/>
          <p:cNvGrpSpPr/>
          <p:nvPr/>
        </p:nvGrpSpPr>
        <p:grpSpPr>
          <a:xfrm>
            <a:off x="171450" y="614363"/>
            <a:ext cx="720725" cy="571500"/>
            <a:chOff x="0" y="0"/>
            <a:chExt cx="576" cy="576"/>
          </a:xfrm>
        </p:grpSpPr>
        <p:sp>
          <p:nvSpPr>
            <p:cNvPr id="2061" name="Oval 25"/>
            <p:cNvSpPr>
              <a:spLocks noChangeArrowheads="1"/>
            </p:cNvSpPr>
            <p:nvPr/>
          </p:nvSpPr>
          <p:spPr bwMode="auto">
            <a:xfrm>
              <a:off x="0" y="0"/>
              <a:ext cx="576" cy="576"/>
            </a:xfrm>
            <a:prstGeom prst="ellipse">
              <a:avLst/>
            </a:prstGeom>
            <a:solidFill>
              <a:schemeClr val="tx2">
                <a:alpha val="52940"/>
              </a:schemeClr>
            </a:solidFill>
            <a:ln>
              <a:noFill/>
            </a:ln>
            <a:extLst>
              <a:ext uri="{91240B29-F687-4F45-9708-019B960494DF}">
                <a14:hiddenLine xmlns:a14="http://schemas.microsoft.com/office/drawing/2010/main" w="9525">
                  <a:solidFill>
                    <a:srgbClr val="000000"/>
                  </a:solidFill>
                  <a:rou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dirty="0">
                <a:ln>
                  <a:noFill/>
                </a:ln>
                <a:solidFill>
                  <a:schemeClr val="tx1"/>
                </a:solidFill>
                <a:effectLst/>
                <a:uLnTx/>
                <a:uFillTx/>
                <a:latin typeface="微软雅黑" panose="020B0503020204020204" pitchFamily="34" charset="-122"/>
                <a:ea typeface="宋体" panose="02010600030101010101" pitchFamily="2" charset="-122"/>
                <a:cs typeface="+mn-cs"/>
              </a:endParaRPr>
            </a:p>
          </p:txBody>
        </p:sp>
        <p:sp>
          <p:nvSpPr>
            <p:cNvPr id="2062" name="Oval 26"/>
            <p:cNvSpPr>
              <a:spLocks noChangeArrowheads="1"/>
            </p:cNvSpPr>
            <p:nvPr/>
          </p:nvSpPr>
          <p:spPr bwMode="auto">
            <a:xfrm>
              <a:off x="0" y="96"/>
              <a:ext cx="480" cy="384"/>
            </a:xfrm>
            <a:prstGeom prst="ellipse">
              <a:avLst/>
            </a:prstGeom>
            <a:gradFill rotWithShape="1">
              <a:gsLst>
                <a:gs pos="0">
                  <a:schemeClr val="bg1"/>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dirty="0">
                <a:ln>
                  <a:noFill/>
                </a:ln>
                <a:solidFill>
                  <a:schemeClr val="tx1"/>
                </a:solidFill>
                <a:effectLst/>
                <a:uLnTx/>
                <a:uFillTx/>
                <a:latin typeface="微软雅黑" panose="020B0503020204020204" pitchFamily="34" charset="-122"/>
                <a:ea typeface="宋体" panose="02010600030101010101" pitchFamily="2" charset="-122"/>
                <a:cs typeface="+mn-cs"/>
              </a:endParaRPr>
            </a:p>
          </p:txBody>
        </p:sp>
      </p:grpSp>
      <p:sp>
        <p:nvSpPr>
          <p:cNvPr id="2056" name="Rectangle 3"/>
          <p:cNvSpPr>
            <a:spLocks noGrp="1"/>
          </p:cNvSpPr>
          <p:nvPr>
            <p:ph type="body" idx="1"/>
          </p:nvPr>
        </p:nvSpPr>
        <p:spPr>
          <a:xfrm>
            <a:off x="457200" y="1371600"/>
            <a:ext cx="8229600" cy="3373438"/>
          </a:xfrm>
          <a:prstGeom prst="rect">
            <a:avLst/>
          </a:prstGeom>
          <a:noFill/>
          <a:ln w="9525">
            <a:noFill/>
          </a:ln>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1039" name="Rectangle 4"/>
          <p:cNvSpPr>
            <a:spLocks noGrp="1" noChangeArrowheads="1"/>
          </p:cNvSpPr>
          <p:nvPr>
            <p:ph type="dt" sz="half" idx="2"/>
          </p:nvPr>
        </p:nvSpPr>
        <p:spPr bwMode="auto">
          <a:xfrm>
            <a:off x="457200" y="4802188"/>
            <a:ext cx="2133600" cy="241300"/>
          </a:xfrm>
          <a:prstGeom prst="rect">
            <a:avLst/>
          </a:prstGeom>
          <a:noFill/>
          <a:ln w="9525">
            <a:noFill/>
            <a:miter lim="800000"/>
          </a:ln>
          <a:effectLst/>
        </p:spPr>
        <p:txBody>
          <a:bodyPr vert="horz" wrap="square" lIns="91440" tIns="45720" rIns="91440" bIns="45720" numCol="1" anchor="t" anchorCtr="0" compatLnSpc="1"/>
          <a:lstStyle>
            <a:lvl1pPr eaLnBrk="1" fontAlgn="auto" hangingPunct="1">
              <a:spcBef>
                <a:spcPts val="0"/>
              </a:spcBef>
              <a:spcAft>
                <a:spcPts val="0"/>
              </a:spcAft>
              <a:buFont typeface="Arial" panose="020B0604020202020204" pitchFamily="34" charset="0"/>
              <a:buNone/>
              <a:defRPr sz="1400">
                <a:latin typeface="微软雅黑" panose="020B0503020204020204" pitchFamily="34" charset="-122"/>
                <a:ea typeface="宋体" panose="02010600030101010101" pitchFamily="2" charset="-122"/>
              </a:defRPr>
            </a:lvl1pPr>
          </a:lstStyle>
          <a:p>
            <a:pPr>
              <a:defRPr/>
            </a:pPr>
            <a:endParaRPr lang="en-US" dirty="0"/>
          </a:p>
        </p:txBody>
      </p:sp>
      <p:sp>
        <p:nvSpPr>
          <p:cNvPr id="1040" name="Rectangle 5"/>
          <p:cNvSpPr>
            <a:spLocks noGrp="1" noChangeArrowheads="1"/>
          </p:cNvSpPr>
          <p:nvPr>
            <p:ph type="ftr" sz="quarter" idx="3"/>
          </p:nvPr>
        </p:nvSpPr>
        <p:spPr bwMode="auto">
          <a:xfrm>
            <a:off x="3124200" y="4802188"/>
            <a:ext cx="2895600" cy="241300"/>
          </a:xfrm>
          <a:prstGeom prst="rect">
            <a:avLst/>
          </a:prstGeom>
          <a:noFill/>
          <a:ln w="9525">
            <a:noFill/>
            <a:miter lim="800000"/>
          </a:ln>
          <a:effectLst/>
        </p:spPr>
        <p:txBody>
          <a:bodyPr vert="horz" wrap="square" lIns="91440" tIns="45720" rIns="91440" bIns="45720" numCol="1" anchor="t" anchorCtr="0" compatLnSpc="1"/>
          <a:lstStyle>
            <a:lvl1pPr algn="ctr" eaLnBrk="1" fontAlgn="auto" hangingPunct="1">
              <a:spcBef>
                <a:spcPts val="0"/>
              </a:spcBef>
              <a:spcAft>
                <a:spcPts val="0"/>
              </a:spcAft>
              <a:buFont typeface="Arial" panose="020B0604020202020204" pitchFamily="34" charset="0"/>
              <a:buNone/>
              <a:defRPr sz="1400">
                <a:latin typeface="微软雅黑" panose="020B0503020204020204" pitchFamily="34" charset="-122"/>
                <a:ea typeface="宋体" panose="02010600030101010101" pitchFamily="2" charset="-122"/>
              </a:defRPr>
            </a:lvl1pPr>
          </a:lstStyle>
          <a:p>
            <a:pPr>
              <a:defRPr/>
            </a:pPr>
            <a:endParaRPr lang="en-US" dirty="0"/>
          </a:p>
        </p:txBody>
      </p:sp>
      <p:sp>
        <p:nvSpPr>
          <p:cNvPr id="1041" name="Rectangle 6"/>
          <p:cNvSpPr>
            <a:spLocks noGrp="1" noChangeArrowheads="1"/>
          </p:cNvSpPr>
          <p:nvPr>
            <p:ph type="sldNum" sz="quarter" idx="4"/>
          </p:nvPr>
        </p:nvSpPr>
        <p:spPr bwMode="auto">
          <a:xfrm>
            <a:off x="6553200" y="4802188"/>
            <a:ext cx="2133600" cy="241300"/>
          </a:xfrm>
          <a:prstGeom prst="rect">
            <a:avLst/>
          </a:prstGeom>
          <a:noFill/>
          <a:ln w="9525">
            <a:noFill/>
            <a:miter lim="800000"/>
          </a:ln>
          <a:effectLst/>
        </p:spPr>
        <p:txBody>
          <a:bodyPr vert="horz" wrap="square" lIns="91440" tIns="45720" rIns="91440" bIns="45720" numCol="1" anchor="t" anchorCtr="0" compatLnSpc="1"/>
          <a:lstStyle>
            <a:lvl1pPr algn="r" eaLnBrk="1" fontAlgn="auto" hangingPunct="1">
              <a:spcBef>
                <a:spcPts val="0"/>
              </a:spcBef>
              <a:spcAft>
                <a:spcPts val="0"/>
              </a:spcAft>
              <a:defRPr sz="1400">
                <a:latin typeface="微软雅黑" panose="020B0503020204020204" pitchFamily="34" charset="-122"/>
                <a:ea typeface="宋体" panose="02010600030101010101" pitchFamily="2" charset="-122"/>
              </a:defRPr>
            </a:lvl1pPr>
          </a:lstStyle>
          <a:p>
            <a:pPr>
              <a:defRPr/>
            </a:pPr>
            <a:fld id="{59318220-17B9-4790-B55B-01587B056DBD}" type="slidenum">
              <a:rPr lang="en-US" altLang="zh-CN" smtClean="0"/>
              <a:pPr>
                <a:defRPr/>
              </a:pPr>
              <a:t>‹#›</a:t>
            </a:fld>
            <a:endParaRPr lang="en-US" altLang="zh-CN" dirty="0"/>
          </a:p>
        </p:txBody>
      </p:sp>
      <p:sp>
        <p:nvSpPr>
          <p:cNvPr id="2060" name="Rectangle 2"/>
          <p:cNvSpPr>
            <a:spLocks noGrp="1"/>
          </p:cNvSpPr>
          <p:nvPr>
            <p:ph type="title"/>
          </p:nvPr>
        </p:nvSpPr>
        <p:spPr>
          <a:xfrm>
            <a:off x="914400" y="514350"/>
            <a:ext cx="7391400" cy="422275"/>
          </a:xfrm>
          <a:prstGeom prst="rect">
            <a:avLst/>
          </a:prstGeom>
          <a:noFill/>
          <a:ln w="9525">
            <a:noFill/>
          </a:ln>
        </p:spPr>
        <p:txBody>
          <a:bodyPr anchor="ctr"/>
          <a:lstStyle/>
          <a:p>
            <a:pPr lvl="0"/>
            <a:r>
              <a:rPr lang="zh-CN" altLang="en-US" dirty="0"/>
              <a:t>单击此处编辑母版标题样式</a:t>
            </a: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ctr" rtl="0" eaLnBrk="0" fontAlgn="base" hangingPunct="0">
        <a:spcBef>
          <a:spcPct val="0"/>
        </a:spcBef>
        <a:spcAft>
          <a:spcPct val="0"/>
        </a:spcAft>
        <a:defRPr sz="3600" b="1">
          <a:solidFill>
            <a:schemeClr val="bg1"/>
          </a:solidFill>
          <a:latin typeface="微软雅黑" panose="020B0503020204020204" pitchFamily="34" charset="-122"/>
          <a:ea typeface="+mj-ea"/>
          <a:cs typeface="+mj-cs"/>
        </a:defRPr>
      </a:lvl1pPr>
      <a:lvl2pPr algn="ctr" rtl="0" eaLnBrk="0" fontAlgn="base" hangingPunct="0">
        <a:spcBef>
          <a:spcPct val="0"/>
        </a:spcBef>
        <a:spcAft>
          <a:spcPct val="0"/>
        </a:spcAft>
        <a:defRPr sz="3600" b="1">
          <a:solidFill>
            <a:schemeClr val="bg1"/>
          </a:solidFill>
          <a:latin typeface="Arial" panose="020B0604020202020204" pitchFamily="34" charset="0"/>
        </a:defRPr>
      </a:lvl2pPr>
      <a:lvl3pPr algn="ctr" rtl="0" eaLnBrk="0" fontAlgn="base" hangingPunct="0">
        <a:spcBef>
          <a:spcPct val="0"/>
        </a:spcBef>
        <a:spcAft>
          <a:spcPct val="0"/>
        </a:spcAft>
        <a:defRPr sz="3600" b="1">
          <a:solidFill>
            <a:schemeClr val="bg1"/>
          </a:solidFill>
          <a:latin typeface="Arial" panose="020B0604020202020204" pitchFamily="34" charset="0"/>
        </a:defRPr>
      </a:lvl3pPr>
      <a:lvl4pPr algn="ctr" rtl="0" eaLnBrk="0" fontAlgn="base" hangingPunct="0">
        <a:spcBef>
          <a:spcPct val="0"/>
        </a:spcBef>
        <a:spcAft>
          <a:spcPct val="0"/>
        </a:spcAft>
        <a:defRPr sz="3600" b="1">
          <a:solidFill>
            <a:schemeClr val="bg1"/>
          </a:solidFill>
          <a:latin typeface="Arial" panose="020B0604020202020204" pitchFamily="34" charset="0"/>
        </a:defRPr>
      </a:lvl4pPr>
      <a:lvl5pPr algn="ctr" rtl="0" eaLnBrk="0" fontAlgn="base" hangingPunct="0">
        <a:spcBef>
          <a:spcPct val="0"/>
        </a:spcBef>
        <a:spcAft>
          <a:spcPct val="0"/>
        </a:spcAft>
        <a:defRPr sz="3600" b="1">
          <a:solidFill>
            <a:schemeClr val="bg1"/>
          </a:solidFill>
          <a:latin typeface="Arial" panose="020B0604020202020204" pitchFamily="34" charset="0"/>
        </a:defRPr>
      </a:lvl5pPr>
      <a:lvl6pPr marL="457200" algn="ctr" rtl="0" eaLnBrk="1" fontAlgn="base" hangingPunct="1">
        <a:spcBef>
          <a:spcPct val="0"/>
        </a:spcBef>
        <a:spcAft>
          <a:spcPct val="0"/>
        </a:spcAft>
        <a:defRPr sz="3600" b="1">
          <a:solidFill>
            <a:schemeClr val="bg1"/>
          </a:solidFill>
          <a:latin typeface="Arial" panose="020B0604020202020204" pitchFamily="34" charset="0"/>
        </a:defRPr>
      </a:lvl6pPr>
      <a:lvl7pPr marL="914400" algn="ctr" rtl="0" eaLnBrk="1" fontAlgn="base" hangingPunct="1">
        <a:spcBef>
          <a:spcPct val="0"/>
        </a:spcBef>
        <a:spcAft>
          <a:spcPct val="0"/>
        </a:spcAft>
        <a:defRPr sz="3600" b="1">
          <a:solidFill>
            <a:schemeClr val="bg1"/>
          </a:solidFill>
          <a:latin typeface="Arial" panose="020B0604020202020204" pitchFamily="34" charset="0"/>
        </a:defRPr>
      </a:lvl7pPr>
      <a:lvl8pPr marL="1371600" algn="ctr" rtl="0" eaLnBrk="1" fontAlgn="base" hangingPunct="1">
        <a:spcBef>
          <a:spcPct val="0"/>
        </a:spcBef>
        <a:spcAft>
          <a:spcPct val="0"/>
        </a:spcAft>
        <a:defRPr sz="3600" b="1">
          <a:solidFill>
            <a:schemeClr val="bg1"/>
          </a:solidFill>
          <a:latin typeface="Arial" panose="020B0604020202020204" pitchFamily="34" charset="0"/>
        </a:defRPr>
      </a:lvl8pPr>
      <a:lvl9pPr marL="1828800" algn="ctr" rtl="0" eaLnBrk="1" fontAlgn="base" hangingPunct="1">
        <a:spcBef>
          <a:spcPct val="0"/>
        </a:spcBef>
        <a:spcAft>
          <a:spcPct val="0"/>
        </a:spcAft>
        <a:defRPr sz="3600" b="1">
          <a:solidFill>
            <a:schemeClr val="bg1"/>
          </a:solidFill>
          <a:latin typeface="Arial" panose="020B0604020202020204" pitchFamily="34" charset="0"/>
        </a:defRPr>
      </a:lvl9pPr>
    </p:titleStyle>
    <p:bodyStyle>
      <a:lvl1pPr marL="341630" indent="-341630" algn="l" rtl="0" eaLnBrk="0" fontAlgn="base" hangingPunct="0">
        <a:spcBef>
          <a:spcPct val="20000"/>
        </a:spcBef>
        <a:spcAft>
          <a:spcPct val="0"/>
        </a:spcAft>
        <a:buClr>
          <a:schemeClr val="hlink"/>
        </a:buClr>
        <a:buFont typeface="Wingdings" panose="05000000000000000000" pitchFamily="2" charset="2"/>
        <a:buChar char="v"/>
        <a:defRPr sz="2700">
          <a:solidFill>
            <a:schemeClr val="tx1"/>
          </a:solidFill>
          <a:latin typeface="微软雅黑" panose="020B0503020204020204" pitchFamily="34" charset="-122"/>
          <a:ea typeface="+mn-ea"/>
          <a:cs typeface="+mn-cs"/>
        </a:defRPr>
      </a:lvl1pPr>
      <a:lvl2pPr marL="741680" indent="-284480" algn="l" rtl="0" eaLnBrk="0" fontAlgn="base" hangingPunct="0">
        <a:spcBef>
          <a:spcPct val="20000"/>
        </a:spcBef>
        <a:spcAft>
          <a:spcPct val="0"/>
        </a:spcAft>
        <a:buClr>
          <a:schemeClr val="hlink"/>
        </a:buClr>
        <a:buFont typeface="Wingdings" panose="05000000000000000000" pitchFamily="2" charset="2"/>
        <a:buChar char="§"/>
        <a:defRPr sz="2400">
          <a:solidFill>
            <a:schemeClr val="tx1"/>
          </a:solidFill>
          <a:latin typeface="微软雅黑" panose="020B0503020204020204" pitchFamily="34" charset="-122"/>
        </a:defRPr>
      </a:lvl2pPr>
      <a:lvl3pPr marL="1141730" indent="-227330" algn="l" rtl="0" eaLnBrk="0" fontAlgn="base" hangingPunct="0">
        <a:spcBef>
          <a:spcPct val="20000"/>
        </a:spcBef>
        <a:spcAft>
          <a:spcPct val="0"/>
        </a:spcAft>
        <a:buClr>
          <a:schemeClr val="hlink"/>
        </a:buClr>
        <a:buFont typeface="Wingdings" panose="05000000000000000000" pitchFamily="2" charset="2"/>
        <a:buChar char="•"/>
        <a:defRPr sz="2100">
          <a:solidFill>
            <a:schemeClr val="tx1"/>
          </a:solidFill>
          <a:latin typeface="微软雅黑" panose="020B0503020204020204" pitchFamily="34" charset="-122"/>
        </a:defRPr>
      </a:lvl3pPr>
      <a:lvl4pPr marL="1598930" indent="-227330" algn="l" rtl="0" eaLnBrk="0" fontAlgn="base" hangingPunct="0">
        <a:spcBef>
          <a:spcPct val="20000"/>
        </a:spcBef>
        <a:spcAft>
          <a:spcPct val="0"/>
        </a:spcAft>
        <a:buFont typeface="Wingdings" panose="05000000000000000000" pitchFamily="2" charset="2"/>
        <a:buChar char="–"/>
        <a:defRPr sz="1900">
          <a:solidFill>
            <a:schemeClr val="tx1"/>
          </a:solidFill>
          <a:latin typeface="微软雅黑" panose="020B0503020204020204" pitchFamily="34" charset="-122"/>
        </a:defRPr>
      </a:lvl4pPr>
      <a:lvl5pPr marL="2056130" indent="-227330" algn="l" rtl="0" eaLnBrk="0" fontAlgn="base" hangingPunct="0">
        <a:spcBef>
          <a:spcPct val="20000"/>
        </a:spcBef>
        <a:spcAft>
          <a:spcPct val="0"/>
        </a:spcAft>
        <a:buFont typeface="Wingdings" panose="05000000000000000000" pitchFamily="2" charset="2"/>
        <a:buChar char="»"/>
        <a:defRPr sz="1900">
          <a:solidFill>
            <a:schemeClr val="tx1"/>
          </a:solidFill>
          <a:latin typeface="微软雅黑" panose="020B0503020204020204" pitchFamily="34" charset="-122"/>
        </a:defRPr>
      </a:lvl5pPr>
      <a:lvl6pPr marL="2514600" indent="-228600" algn="l" rtl="0" eaLnBrk="1" fontAlgn="base" hangingPunct="1">
        <a:spcBef>
          <a:spcPct val="20000"/>
        </a:spcBef>
        <a:spcAft>
          <a:spcPct val="0"/>
        </a:spcAft>
        <a:buFont typeface="Wingdings" panose="05000000000000000000" pitchFamily="2" charset="2"/>
        <a:buChar char="»"/>
        <a:defRPr sz="2000">
          <a:solidFill>
            <a:schemeClr val="tx1"/>
          </a:solidFill>
          <a:latin typeface="+mn-lt"/>
        </a:defRPr>
      </a:lvl6pPr>
      <a:lvl7pPr marL="2971800" indent="-228600" algn="l" rtl="0" eaLnBrk="1" fontAlgn="base" hangingPunct="1">
        <a:spcBef>
          <a:spcPct val="20000"/>
        </a:spcBef>
        <a:spcAft>
          <a:spcPct val="0"/>
        </a:spcAft>
        <a:buFont typeface="Wingdings" panose="05000000000000000000" pitchFamily="2" charset="2"/>
        <a:buChar char="»"/>
        <a:defRPr sz="2000">
          <a:solidFill>
            <a:schemeClr val="tx1"/>
          </a:solidFill>
          <a:latin typeface="+mn-lt"/>
        </a:defRPr>
      </a:lvl7pPr>
      <a:lvl8pPr marL="3429000" indent="-228600" algn="l" rtl="0" eaLnBrk="1" fontAlgn="base" hangingPunct="1">
        <a:spcBef>
          <a:spcPct val="20000"/>
        </a:spcBef>
        <a:spcAft>
          <a:spcPct val="0"/>
        </a:spcAft>
        <a:buFont typeface="Wingdings" panose="05000000000000000000" pitchFamily="2" charset="2"/>
        <a:buChar char="»"/>
        <a:defRPr sz="2000">
          <a:solidFill>
            <a:schemeClr val="tx1"/>
          </a:solidFill>
          <a:latin typeface="+mn-lt"/>
        </a:defRPr>
      </a:lvl8pPr>
      <a:lvl9pPr marL="3886200" indent="-228600" algn="l" rtl="0" eaLnBrk="1" fontAlgn="base" hangingPunct="1">
        <a:spcBef>
          <a:spcPct val="20000"/>
        </a:spcBef>
        <a:spcAft>
          <a:spcPct val="0"/>
        </a:spcAft>
        <a:buFont typeface="Wingdings" panose="05000000000000000000" pitchFamily="2" charset="2"/>
        <a:buChar char="»"/>
        <a:defRPr sz="2000">
          <a:solidFill>
            <a:schemeClr val="tx1"/>
          </a:solidFill>
          <a:latin typeface="+mn-lt"/>
        </a:defRPr>
      </a:lvl9pPr>
    </p:bodyStyle>
    <p:other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p:cNvSpPr>
          <p:nvPr>
            <p:ph type="title"/>
          </p:nvPr>
        </p:nvSpPr>
        <p:spPr>
          <a:xfrm>
            <a:off x="457200" y="206375"/>
            <a:ext cx="8229600" cy="855663"/>
          </a:xfrm>
          <a:prstGeom prst="rect">
            <a:avLst/>
          </a:prstGeom>
          <a:noFill/>
          <a:ln w="9525">
            <a:noFill/>
          </a:ln>
        </p:spPr>
        <p:txBody>
          <a:bodyPr anchor="ctr"/>
          <a:lstStyle/>
          <a:p>
            <a:pPr lvl="0"/>
            <a:r>
              <a:rPr lang="zh-CN" altLang="en-US" dirty="0"/>
              <a:t>单击此处编辑母版标题样式</a:t>
            </a:r>
          </a:p>
        </p:txBody>
      </p:sp>
      <p:sp>
        <p:nvSpPr>
          <p:cNvPr id="3075" name="Rectangle 3"/>
          <p:cNvSpPr>
            <a:spLocks noGrp="1"/>
          </p:cNvSpPr>
          <p:nvPr>
            <p:ph type="body" idx="1"/>
          </p:nvPr>
        </p:nvSpPr>
        <p:spPr>
          <a:xfrm>
            <a:off x="457200" y="1200150"/>
            <a:ext cx="8229600" cy="3395663"/>
          </a:xfrm>
          <a:prstGeom prst="rect">
            <a:avLst/>
          </a:prstGeom>
          <a:noFill/>
          <a:ln w="9525">
            <a:noFill/>
          </a:ln>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1028" name="Rectangle 4"/>
          <p:cNvSpPr>
            <a:spLocks noGrp="1" noChangeArrowheads="1"/>
          </p:cNvSpPr>
          <p:nvPr>
            <p:ph type="dt" sz="half" idx="2"/>
          </p:nvPr>
        </p:nvSpPr>
        <p:spPr bwMode="auto">
          <a:xfrm>
            <a:off x="457200" y="4684713"/>
            <a:ext cx="2133600" cy="358775"/>
          </a:xfrm>
          <a:prstGeom prst="rect">
            <a:avLst/>
          </a:prstGeom>
          <a:noFill/>
          <a:ln w="9525">
            <a:noFill/>
            <a:miter lim="800000"/>
          </a:ln>
          <a:effectLst/>
        </p:spPr>
        <p:txBody>
          <a:bodyPr vert="horz" wrap="square" lIns="91440" tIns="45720" rIns="91440" bIns="45720" numCol="1" anchor="t" anchorCtr="0" compatLnSpc="1"/>
          <a:lstStyle>
            <a:lvl1pPr>
              <a:defRPr sz="1400">
                <a:latin typeface="微软雅黑" panose="020B0503020204020204" pitchFamily="34" charset="-122"/>
                <a:ea typeface="宋体" panose="02010600030101010101" pitchFamily="2" charset="-122"/>
              </a:defRPr>
            </a:lvl1pPr>
          </a:lstStyle>
          <a:p>
            <a:pPr>
              <a:defRPr/>
            </a:pPr>
            <a:endParaRPr lang="zh-CN" altLang="en-US" dirty="0"/>
          </a:p>
        </p:txBody>
      </p:sp>
      <p:sp>
        <p:nvSpPr>
          <p:cNvPr id="1029" name="Rectangle 5"/>
          <p:cNvSpPr>
            <a:spLocks noGrp="1" noChangeArrowheads="1"/>
          </p:cNvSpPr>
          <p:nvPr>
            <p:ph type="ftr" sz="quarter" idx="3"/>
          </p:nvPr>
        </p:nvSpPr>
        <p:spPr bwMode="auto">
          <a:xfrm>
            <a:off x="3124200" y="4684713"/>
            <a:ext cx="2895600" cy="358775"/>
          </a:xfrm>
          <a:prstGeom prst="rect">
            <a:avLst/>
          </a:prstGeom>
          <a:noFill/>
          <a:ln w="9525">
            <a:noFill/>
            <a:miter lim="800000"/>
          </a:ln>
          <a:effectLst/>
        </p:spPr>
        <p:txBody>
          <a:bodyPr vert="horz" wrap="square" lIns="91440" tIns="45720" rIns="91440" bIns="45720" numCol="1" anchor="t" anchorCtr="0" compatLnSpc="1"/>
          <a:lstStyle>
            <a:lvl1pPr algn="ctr">
              <a:defRPr sz="1400">
                <a:latin typeface="微软雅黑" panose="020B0503020204020204" pitchFamily="34" charset="-122"/>
                <a:ea typeface="宋体" panose="02010600030101010101" pitchFamily="2" charset="-122"/>
              </a:defRPr>
            </a:lvl1pPr>
          </a:lstStyle>
          <a:p>
            <a:pPr>
              <a:defRPr/>
            </a:pPr>
            <a:endParaRPr lang="zh-CN" altLang="en-US" dirty="0"/>
          </a:p>
        </p:txBody>
      </p:sp>
      <p:sp>
        <p:nvSpPr>
          <p:cNvPr id="1030" name="Rectangle 6"/>
          <p:cNvSpPr>
            <a:spLocks noGrp="1" noChangeArrowheads="1"/>
          </p:cNvSpPr>
          <p:nvPr>
            <p:ph type="sldNum" sz="quarter" idx="4"/>
          </p:nvPr>
        </p:nvSpPr>
        <p:spPr bwMode="auto">
          <a:xfrm>
            <a:off x="6553200" y="4684713"/>
            <a:ext cx="2133600" cy="358775"/>
          </a:xfrm>
          <a:prstGeom prst="rect">
            <a:avLst/>
          </a:prstGeom>
          <a:noFill/>
          <a:ln w="9525">
            <a:noFill/>
            <a:miter lim="800000"/>
          </a:ln>
          <a:effectLst/>
        </p:spPr>
        <p:txBody>
          <a:bodyPr vert="horz" wrap="square" lIns="91440" tIns="45720" rIns="91440" bIns="45720" numCol="1" anchor="t" anchorCtr="0" compatLnSpc="1"/>
          <a:lstStyle>
            <a:lvl1pPr algn="r">
              <a:defRPr sz="1400">
                <a:latin typeface="微软雅黑" panose="020B0503020204020204" pitchFamily="34" charset="-122"/>
              </a:defRPr>
            </a:lvl1pPr>
          </a:lstStyle>
          <a:p>
            <a:pPr>
              <a:defRPr/>
            </a:pPr>
            <a:fld id="{16371D1D-0150-43D4-87A0-5194FA364A28}" type="slidenum">
              <a:rPr lang="zh-CN" altLang="en-US" smtClean="0"/>
              <a:pPr>
                <a:defRPr/>
              </a:pPr>
              <a:t>‹#›</a:t>
            </a:fld>
            <a:endParaRPr lang="zh-CN" altLang="en-US"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ftr="0" dt="0"/>
  <p:txStyles>
    <p:titleStyle>
      <a:lvl1pPr algn="ctr" rtl="0" eaLnBrk="0" fontAlgn="base" hangingPunct="0">
        <a:spcBef>
          <a:spcPct val="0"/>
        </a:spcBef>
        <a:spcAft>
          <a:spcPct val="0"/>
        </a:spcAft>
        <a:defRPr sz="4400">
          <a:solidFill>
            <a:schemeClr val="tx2"/>
          </a:solidFill>
          <a:latin typeface="微软雅黑" panose="020B0503020204020204" pitchFamily="34" charset="-122"/>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5pPr>
      <a:lvl6pPr marL="457200" algn="ctr" rtl="0" eaLnBrk="1" fontAlgn="base" hangingPunct="1">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rtl="0" eaLnBrk="1" fontAlgn="base" hangingPunct="1">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rtl="0" eaLnBrk="1" fontAlgn="base" hangingPunct="1">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rtl="0" eaLnBrk="1" fontAlgn="base" hangingPunct="1">
        <a:spcBef>
          <a:spcPct val="0"/>
        </a:spcBef>
        <a:spcAft>
          <a:spcPct val="0"/>
        </a:spcAft>
        <a:defRPr sz="4400">
          <a:solidFill>
            <a:schemeClr val="tx2"/>
          </a:solidFill>
          <a:latin typeface="Arial" panose="020B060402020202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Char char="•"/>
        <a:defRPr sz="3200">
          <a:solidFill>
            <a:schemeClr val="tx1"/>
          </a:solidFill>
          <a:latin typeface="微软雅黑" panose="020B0503020204020204" pitchFamily="34" charset="-122"/>
          <a:ea typeface="+mn-ea"/>
          <a:cs typeface="+mn-cs"/>
        </a:defRPr>
      </a:lvl1pPr>
      <a:lvl2pPr marL="742950" indent="-285750" algn="l" rtl="0" eaLnBrk="0" fontAlgn="base" hangingPunct="0">
        <a:spcBef>
          <a:spcPct val="20000"/>
        </a:spcBef>
        <a:spcAft>
          <a:spcPct val="0"/>
        </a:spcAft>
        <a:buChar char="–"/>
        <a:defRPr sz="2800">
          <a:solidFill>
            <a:schemeClr val="tx1"/>
          </a:solidFill>
          <a:latin typeface="微软雅黑" panose="020B0503020204020204" pitchFamily="34" charset="-122"/>
          <a:ea typeface="+mn-ea"/>
        </a:defRPr>
      </a:lvl2pPr>
      <a:lvl3pPr marL="1143000" indent="-228600" algn="l" rtl="0" eaLnBrk="0" fontAlgn="base" hangingPunct="0">
        <a:spcBef>
          <a:spcPct val="20000"/>
        </a:spcBef>
        <a:spcAft>
          <a:spcPct val="0"/>
        </a:spcAft>
        <a:buChar char="•"/>
        <a:defRPr sz="2400">
          <a:solidFill>
            <a:schemeClr val="tx1"/>
          </a:solidFill>
          <a:latin typeface="微软雅黑" panose="020B0503020204020204" pitchFamily="34" charset="-122"/>
          <a:ea typeface="+mn-ea"/>
        </a:defRPr>
      </a:lvl3pPr>
      <a:lvl4pPr marL="1600200" indent="-228600" algn="l" rtl="0" eaLnBrk="0" fontAlgn="base" hangingPunct="0">
        <a:spcBef>
          <a:spcPct val="20000"/>
        </a:spcBef>
        <a:spcAft>
          <a:spcPct val="0"/>
        </a:spcAft>
        <a:buChar char="–"/>
        <a:defRPr sz="2000">
          <a:solidFill>
            <a:schemeClr val="tx1"/>
          </a:solidFill>
          <a:latin typeface="微软雅黑" panose="020B0503020204020204" pitchFamily="34" charset="-122"/>
          <a:ea typeface="+mn-ea"/>
        </a:defRPr>
      </a:lvl4pPr>
      <a:lvl5pPr marL="2057400" indent="-228600" algn="l" rtl="0" eaLnBrk="0" fontAlgn="base" hangingPunct="0">
        <a:spcBef>
          <a:spcPct val="20000"/>
        </a:spcBef>
        <a:spcAft>
          <a:spcPct val="0"/>
        </a:spcAft>
        <a:buChar char="»"/>
        <a:defRPr sz="2000">
          <a:solidFill>
            <a:schemeClr val="tx1"/>
          </a:solidFill>
          <a:latin typeface="微软雅黑" panose="020B0503020204020204" pitchFamily="34" charset="-122"/>
          <a:ea typeface="+mn-ea"/>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1"/>
          <p:cNvSpPr>
            <a:spLocks noGrp="1"/>
          </p:cNvSpPr>
          <p:nvPr>
            <p:ph type="title"/>
          </p:nvPr>
        </p:nvSpPr>
        <p:spPr>
          <a:xfrm>
            <a:off x="457200" y="638175"/>
            <a:ext cx="8229600" cy="814388"/>
          </a:xfrm>
        </p:spPr>
        <p:txBody>
          <a:bodyPr vert="horz" wrap="square" lIns="91440" tIns="45720" rIns="91440" bIns="45720" anchor="ctr"/>
          <a:lstStyle/>
          <a:p>
            <a:pPr eaLnBrk="1" hangingPunct="1"/>
            <a:r>
              <a:rPr lang="zh-CN" altLang="en-US" sz="4800" dirty="0">
                <a:latin typeface="黑体" panose="02010609060101010101" pitchFamily="49" charset="-122"/>
                <a:ea typeface="黑体" panose="02010609060101010101" pitchFamily="49" charset="-122"/>
              </a:rPr>
              <a:t>第七章  课程类型与结构</a:t>
            </a:r>
          </a:p>
        </p:txBody>
      </p:sp>
      <p:pic>
        <p:nvPicPr>
          <p:cNvPr id="18435" name="内容占位符 3"/>
          <p:cNvPicPr>
            <a:picLocks noGrp="1" noChangeAspect="1"/>
          </p:cNvPicPr>
          <p:nvPr>
            <p:ph idx="1"/>
          </p:nvPr>
        </p:nvPicPr>
        <p:blipFill>
          <a:blip r:embed="rId2"/>
          <a:srcRect/>
          <a:stretch>
            <a:fillRect/>
          </a:stretch>
        </p:blipFill>
        <p:spPr>
          <a:xfrm>
            <a:off x="2009775" y="1760538"/>
            <a:ext cx="5124450" cy="2913062"/>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8434"/>
                                        </p:tgtEl>
                                        <p:attrNameLst>
                                          <p:attrName>style.visibility</p:attrName>
                                        </p:attrNameLst>
                                      </p:cBhvr>
                                      <p:to>
                                        <p:strVal val="visible"/>
                                      </p:to>
                                    </p:set>
                                    <p:anim calcmode="lin" valueType="num">
                                      <p:cBhvr additive="base">
                                        <p:cTn id="7" dur="500" fill="hold"/>
                                        <p:tgtEl>
                                          <p:spTgt spid="18434"/>
                                        </p:tgtEl>
                                        <p:attrNameLst>
                                          <p:attrName>ppt_x</p:attrName>
                                        </p:attrNameLst>
                                      </p:cBhvr>
                                      <p:tavLst>
                                        <p:tav tm="0">
                                          <p:val>
                                            <p:strVal val="#ppt_x"/>
                                          </p:val>
                                        </p:tav>
                                        <p:tav tm="100000">
                                          <p:val>
                                            <p:strVal val="#ppt_x"/>
                                          </p:val>
                                        </p:tav>
                                      </p:tavLst>
                                    </p:anim>
                                    <p:anim calcmode="lin" valueType="num">
                                      <p:cBhvr additive="base">
                                        <p:cTn id="8" dur="500" fill="hold"/>
                                        <p:tgtEl>
                                          <p:spTgt spid="1843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8435"/>
                                        </p:tgtEl>
                                        <p:attrNameLst>
                                          <p:attrName>style.visibility</p:attrName>
                                        </p:attrNameLst>
                                      </p:cBhvr>
                                      <p:to>
                                        <p:strVal val="visible"/>
                                      </p:to>
                                    </p:set>
                                    <p:anim calcmode="lin" valueType="num">
                                      <p:cBhvr additive="base">
                                        <p:cTn id="13" dur="500" fill="hold"/>
                                        <p:tgtEl>
                                          <p:spTgt spid="18435"/>
                                        </p:tgtEl>
                                        <p:attrNameLst>
                                          <p:attrName>ppt_x</p:attrName>
                                        </p:attrNameLst>
                                      </p:cBhvr>
                                      <p:tavLst>
                                        <p:tav tm="0">
                                          <p:val>
                                            <p:strVal val="#ppt_x"/>
                                          </p:val>
                                        </p:tav>
                                        <p:tav tm="100000">
                                          <p:val>
                                            <p:strVal val="#ppt_x"/>
                                          </p:val>
                                        </p:tav>
                                      </p:tavLst>
                                    </p:anim>
                                    <p:anim calcmode="lin" valueType="num">
                                      <p:cBhvr additive="base">
                                        <p:cTn id="14" dur="500" fill="hold"/>
                                        <p:tgtEl>
                                          <p:spTgt spid="1843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p:cNvSpPr>
          <p:nvPr>
            <p:ph type="title"/>
          </p:nvPr>
        </p:nvSpPr>
        <p:spPr>
          <a:xfrm>
            <a:off x="508000" y="265113"/>
            <a:ext cx="8229600" cy="855662"/>
          </a:xfrm>
        </p:spPr>
        <p:txBody>
          <a:bodyPr vert="horz" wrap="square" lIns="91440" tIns="45720" rIns="91440" bIns="45720" anchor="ctr"/>
          <a:lstStyle/>
          <a:p>
            <a:pPr eaLnBrk="1" hangingPunct="1"/>
            <a:r>
              <a:rPr lang="zh-CN" altLang="en-US" sz="4000" b="1" dirty="0">
                <a:ea typeface="黑体" panose="02010609060101010101" pitchFamily="49" charset="-122"/>
              </a:rPr>
              <a:t>三、必修课程与选修课程</a:t>
            </a:r>
          </a:p>
        </p:txBody>
      </p:sp>
      <p:sp>
        <p:nvSpPr>
          <p:cNvPr id="31747" name="Rectangle 3"/>
          <p:cNvSpPr>
            <a:spLocks noGrp="1" noChangeArrowheads="1"/>
          </p:cNvSpPr>
          <p:nvPr>
            <p:ph idx="1"/>
          </p:nvPr>
        </p:nvSpPr>
        <p:spPr>
          <a:xfrm>
            <a:off x="508000" y="1050925"/>
            <a:ext cx="8228965" cy="3298825"/>
          </a:xfrm>
        </p:spPr>
        <p:txBody>
          <a:bodyPr vert="horz" wrap="square" lIns="91440" tIns="45720" rIns="91440" bIns="45720" numCol="1" anchor="t" anchorCtr="0" compatLnSpc="1"/>
          <a:lstStyle/>
          <a:p>
            <a:pPr marL="0" marR="0" lvl="0" indent="0" algn="l" defTabSz="914400" rtl="0" eaLnBrk="1" latinLnBrk="0" hangingPunct="1">
              <a:lnSpc>
                <a:spcPct val="100000"/>
              </a:lnSpc>
              <a:spcBef>
                <a:spcPts val="600"/>
              </a:spcBef>
              <a:spcAft>
                <a:spcPct val="0"/>
              </a:spcAft>
              <a:buClrTx/>
              <a:buSzTx/>
              <a:buFontTx/>
              <a:buNone/>
              <a:defRPr/>
            </a:pPr>
            <a:r>
              <a:rPr kumimoji="0" sz="28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（一）必修课程</a:t>
            </a:r>
          </a:p>
          <a:p>
            <a:pPr marL="0" marR="0" lvl="0" indent="457200" algn="just" defTabSz="914400" rtl="0" eaLnBrk="1" latinLnBrk="0" hangingPunct="1">
              <a:lnSpc>
                <a:spcPct val="100000"/>
              </a:lnSpc>
              <a:spcBef>
                <a:spcPts val="600"/>
              </a:spcBef>
              <a:spcAft>
                <a:spcPct val="0"/>
              </a:spcAft>
              <a:buClrTx/>
              <a:buSzTx/>
              <a:buFontTx/>
              <a:buNone/>
              <a:defRPr/>
            </a:pPr>
            <a:r>
              <a:rPr kumimoji="0" sz="24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必修课程是指一个教育系统或教育机构法定性的要求全体学生或某一学科专业学生必须学习的课程种类。必修课程的本质特点就是强制性，它是社会权威在课程中的体现。</a:t>
            </a:r>
          </a:p>
          <a:p>
            <a:pPr marL="0" marR="0" lvl="0" indent="457200" algn="just" defTabSz="914400" rtl="0" eaLnBrk="1" latinLnBrk="0" hangingPunct="1">
              <a:lnSpc>
                <a:spcPct val="100000"/>
              </a:lnSpc>
              <a:spcBef>
                <a:spcPts val="600"/>
              </a:spcBef>
              <a:spcAft>
                <a:spcPct val="0"/>
              </a:spcAft>
              <a:buClrTx/>
              <a:buSzTx/>
              <a:buFontTx/>
              <a:buNone/>
              <a:defRPr/>
            </a:pPr>
            <a:r>
              <a:rPr kumimoji="0" sz="2400" b="1" i="0" u="none" strike="noStrike" kern="0" cap="none" spc="0" normalizeH="0" baseline="0" noProof="0" dirty="0" err="1">
                <a:ln>
                  <a:noFill/>
                </a:ln>
                <a:solidFill>
                  <a:schemeClr val="tx1"/>
                </a:solidFill>
                <a:effectLst/>
                <a:uLnTx/>
                <a:uFillTx/>
                <a:latin typeface="黑体" panose="02010609060101010101" pitchFamily="49" charset="-122"/>
                <a:ea typeface="黑体" panose="02010609060101010101" pitchFamily="49" charset="-122"/>
                <a:cs typeface="+mn-cs"/>
              </a:rPr>
              <a:t>必修课程的功能</a:t>
            </a:r>
            <a:r>
              <a:rPr kumimoji="0" sz="24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：⑴选择和传递社会主流文化；⑵使儿童掌握系统的科学文化知识，获得基本知识和基本技能；⑶使儿童获得某一教育程度的文凭和某种职业的资格；⑷</a:t>
            </a:r>
            <a:r>
              <a:rPr kumimoji="0" sz="2400" b="1" i="0" u="none" strike="noStrike" kern="0" cap="none" spc="0" normalizeH="0" baseline="0" noProof="0" dirty="0" err="1">
                <a:ln>
                  <a:noFill/>
                </a:ln>
                <a:solidFill>
                  <a:schemeClr val="tx1"/>
                </a:solidFill>
                <a:effectLst/>
                <a:uLnTx/>
                <a:uFillTx/>
                <a:latin typeface="黑体" panose="02010609060101010101" pitchFamily="49" charset="-122"/>
                <a:ea typeface="黑体" panose="02010609060101010101" pitchFamily="49" charset="-122"/>
                <a:cs typeface="+mn-cs"/>
              </a:rPr>
              <a:t>促进儿童体质、认知、情感和技能的发展，等等</a:t>
            </a:r>
            <a:r>
              <a:rPr kumimoji="0" sz="24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a:t>
            </a:r>
            <a:r>
              <a:rPr kumimoji="0" lang="zh-CN" altLang="en-US" sz="2400" b="1" i="0" u="none" strike="noStrike" kern="0" cap="none" spc="0" normalizeH="0" baseline="0" noProof="0" dirty="0">
                <a:ln>
                  <a:noFill/>
                </a:ln>
                <a:solidFill>
                  <a:srgbClr val="7030A0"/>
                </a:solidFill>
                <a:effectLst/>
                <a:uLnTx/>
                <a:uFillTx/>
                <a:latin typeface="楷体" panose="02010609060101010101" pitchFamily="49" charset="-122"/>
                <a:ea typeface="楷体" panose="02010609060101010101" pitchFamily="49" charset="-122"/>
              </a:rPr>
              <a:t>（社会化）</a:t>
            </a:r>
            <a:endParaRPr kumimoji="0" sz="2400" b="1" i="0" u="none" strike="noStrike" kern="0" cap="none" spc="0" normalizeH="0" baseline="0" noProof="0" dirty="0">
              <a:ln>
                <a:noFill/>
              </a:ln>
              <a:solidFill>
                <a:srgbClr val="7030A0"/>
              </a:solidFill>
              <a:effectLst/>
              <a:uLnTx/>
              <a:uFillTx/>
              <a:latin typeface="楷体" panose="02010609060101010101" pitchFamily="49" charset="-122"/>
              <a:ea typeface="楷体" panose="02010609060101010101" pitchFamily="49" charset="-122"/>
            </a:endParaRPr>
          </a:p>
          <a:p>
            <a:pPr marL="0" marR="0" lvl="0" indent="0" algn="l" defTabSz="914400" rtl="0" eaLnBrk="1" latinLnBrk="0" hangingPunct="1">
              <a:lnSpc>
                <a:spcPct val="100000"/>
              </a:lnSpc>
              <a:spcBef>
                <a:spcPts val="600"/>
              </a:spcBef>
              <a:spcAft>
                <a:spcPct val="0"/>
              </a:spcAft>
              <a:buClrTx/>
              <a:buSzTx/>
              <a:buFontTx/>
              <a:buNone/>
              <a:defRPr/>
            </a:pPr>
            <a:endParaRPr kumimoji="0" lang="en-US" altLang="zh-CN" sz="2400" b="0" i="0" u="none" strike="noStrike" kern="0" cap="none" spc="0" normalizeH="0" baseline="0" noProof="0" dirty="0">
              <a:ln>
                <a:noFill/>
              </a:ln>
              <a:solidFill>
                <a:schemeClr val="tx1"/>
              </a:solidFill>
              <a:effectLst/>
              <a:uLnTx/>
              <a:uFillTx/>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0482"/>
                                        </p:tgtEl>
                                        <p:attrNameLst>
                                          <p:attrName>style.visibility</p:attrName>
                                        </p:attrNameLst>
                                      </p:cBhvr>
                                      <p:to>
                                        <p:strVal val="visible"/>
                                      </p:to>
                                    </p:set>
                                    <p:anim calcmode="lin" valueType="num">
                                      <p:cBhvr additive="base">
                                        <p:cTn id="7" dur="500" fill="hold"/>
                                        <p:tgtEl>
                                          <p:spTgt spid="20482"/>
                                        </p:tgtEl>
                                        <p:attrNameLst>
                                          <p:attrName>ppt_x</p:attrName>
                                        </p:attrNameLst>
                                      </p:cBhvr>
                                      <p:tavLst>
                                        <p:tav tm="0">
                                          <p:val>
                                            <p:strVal val="#ppt_x"/>
                                          </p:val>
                                        </p:tav>
                                        <p:tav tm="100000">
                                          <p:val>
                                            <p:strVal val="#ppt_x"/>
                                          </p:val>
                                        </p:tav>
                                      </p:tavLst>
                                    </p:anim>
                                    <p:anim calcmode="lin" valueType="num">
                                      <p:cBhvr additive="base">
                                        <p:cTn id="8" dur="500" fill="hold"/>
                                        <p:tgtEl>
                                          <p:spTgt spid="2048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p:bldP spid="31747"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3"/>
          <p:cNvSpPr>
            <a:spLocks noGrp="1" noChangeArrowheads="1"/>
          </p:cNvSpPr>
          <p:nvPr>
            <p:ph idx="1"/>
          </p:nvPr>
        </p:nvSpPr>
        <p:spPr>
          <a:xfrm>
            <a:off x="457835" y="355600"/>
            <a:ext cx="8228965" cy="4019550"/>
          </a:xfrm>
        </p:spPr>
        <p:txBody>
          <a:bodyPr vert="horz" wrap="square" lIns="91440" tIns="45720" rIns="91440" bIns="45720" numCol="1" anchor="t" anchorCtr="0" compatLnSpc="1"/>
          <a:lstStyle/>
          <a:p>
            <a:pPr marL="0" marR="0" lvl="0" indent="0" algn="l" defTabSz="914400" rtl="0" eaLnBrk="1" latinLnBrk="0" hangingPunct="1">
              <a:lnSpc>
                <a:spcPct val="100000"/>
              </a:lnSpc>
              <a:spcBef>
                <a:spcPts val="600"/>
              </a:spcBef>
              <a:spcAft>
                <a:spcPct val="0"/>
              </a:spcAft>
              <a:buClrTx/>
              <a:buSzTx/>
              <a:buFontTx/>
              <a:buNone/>
              <a:defRPr/>
            </a:pPr>
            <a:r>
              <a:rPr kumimoji="0" sz="28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（二）选修课程</a:t>
            </a:r>
          </a:p>
          <a:p>
            <a:pPr marL="0" marR="0" lvl="0" indent="457200" algn="just" defTabSz="914400" rtl="0" eaLnBrk="1" latinLnBrk="0" hangingPunct="1">
              <a:lnSpc>
                <a:spcPct val="100000"/>
              </a:lnSpc>
              <a:spcBef>
                <a:spcPts val="600"/>
              </a:spcBef>
              <a:spcAft>
                <a:spcPct val="0"/>
              </a:spcAft>
              <a:buClrTx/>
              <a:buSzTx/>
              <a:buFontTx/>
              <a:buNone/>
              <a:defRPr/>
            </a:pPr>
            <a:r>
              <a:rPr kumimoji="0" sz="24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选修课程是指一个教育系统或教育机构里法定的，学生可以按照一定规则自由地选择学习的课程种类。选修课程是为适应学生的</a:t>
            </a:r>
            <a:r>
              <a:rPr kumimoji="0" sz="2400" b="1" i="0" u="none" strike="noStrike" kern="0" cap="none" spc="0" normalizeH="0" baseline="0" noProof="0" dirty="0">
                <a:ln>
                  <a:noFill/>
                </a:ln>
                <a:solidFill>
                  <a:srgbClr val="7030A0"/>
                </a:solidFill>
                <a:effectLst/>
                <a:uLnTx/>
                <a:uFillTx/>
                <a:latin typeface="黑体" panose="02010609060101010101" pitchFamily="49" charset="-122"/>
                <a:ea typeface="黑体" panose="02010609060101010101" pitchFamily="49" charset="-122"/>
                <a:cs typeface="+mn-cs"/>
              </a:rPr>
              <a:t>个性差异</a:t>
            </a:r>
            <a:r>
              <a:rPr kumimoji="0" sz="24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而开发的课程。选修课程一般分为必选课程与任选课程两类。</a:t>
            </a:r>
            <a:r>
              <a:rPr kumimoji="0" lang="en-US" sz="24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         </a:t>
            </a:r>
            <a:r>
              <a:rPr kumimoji="0" lang="zh-CN" altLang="en-US" sz="2400" b="1" i="0" u="none" strike="noStrike" kern="0" cap="none" spc="0" normalizeH="0" baseline="0" noProof="0" dirty="0">
                <a:ln>
                  <a:noFill/>
                </a:ln>
                <a:solidFill>
                  <a:srgbClr val="7030A0"/>
                </a:solidFill>
                <a:effectLst/>
                <a:uLnTx/>
                <a:uFillTx/>
                <a:latin typeface="楷体" panose="02010609060101010101" pitchFamily="49" charset="-122"/>
                <a:ea typeface="楷体" panose="02010609060101010101" pitchFamily="49" charset="-122"/>
              </a:rPr>
              <a:t>（上课时间冲突问题）</a:t>
            </a:r>
            <a:endParaRPr kumimoji="0" sz="2400" b="1" i="0" u="none" strike="noStrike" kern="0" cap="none" spc="0" normalizeH="0" baseline="0" noProof="0" dirty="0">
              <a:ln>
                <a:noFill/>
              </a:ln>
              <a:solidFill>
                <a:srgbClr val="7030A0"/>
              </a:solidFill>
              <a:effectLst/>
              <a:uLnTx/>
              <a:uFillTx/>
              <a:latin typeface="楷体" panose="02010609060101010101" pitchFamily="49" charset="-122"/>
              <a:ea typeface="楷体" panose="02010609060101010101" pitchFamily="49" charset="-122"/>
            </a:endParaRPr>
          </a:p>
          <a:p>
            <a:pPr marL="0" marR="0" lvl="0" indent="457200" algn="just" defTabSz="914400" rtl="0" eaLnBrk="1" latinLnBrk="0" hangingPunct="1">
              <a:lnSpc>
                <a:spcPct val="100000"/>
              </a:lnSpc>
              <a:spcBef>
                <a:spcPts val="600"/>
              </a:spcBef>
              <a:spcAft>
                <a:spcPct val="0"/>
              </a:spcAft>
              <a:buClrTx/>
              <a:buSzTx/>
              <a:buFontTx/>
              <a:buNone/>
              <a:defRPr/>
            </a:pPr>
            <a:r>
              <a:rPr kumimoji="0" sz="2400" b="1" i="0" u="none" strike="noStrike" kern="0" cap="none" spc="0" normalizeH="0" baseline="0" noProof="0" dirty="0" err="1">
                <a:ln>
                  <a:noFill/>
                </a:ln>
                <a:solidFill>
                  <a:srgbClr val="C00000"/>
                </a:solidFill>
                <a:effectLst/>
                <a:uLnTx/>
                <a:uFillTx/>
                <a:latin typeface="黑体" panose="02010609060101010101" pitchFamily="49" charset="-122"/>
                <a:ea typeface="黑体" panose="02010609060101010101" pitchFamily="49" charset="-122"/>
                <a:cs typeface="+mn-cs"/>
              </a:rPr>
              <a:t>发展选修</a:t>
            </a:r>
            <a:r>
              <a:rPr kumimoji="0" lang="zh-CN" altLang="en-US" sz="2400" b="1" i="0" u="none" strike="noStrike" kern="0" cap="none" spc="0" normalizeH="0" baseline="0" noProof="0" dirty="0">
                <a:ln>
                  <a:noFill/>
                </a:ln>
                <a:solidFill>
                  <a:srgbClr val="C00000"/>
                </a:solidFill>
                <a:effectLst/>
                <a:uLnTx/>
                <a:uFillTx/>
                <a:latin typeface="黑体" panose="02010609060101010101" pitchFamily="49" charset="-122"/>
                <a:ea typeface="黑体" panose="02010609060101010101" pitchFamily="49" charset="-122"/>
                <a:cs typeface="+mn-cs"/>
              </a:rPr>
              <a:t>课的共识</a:t>
            </a:r>
            <a:r>
              <a:rPr kumimoji="0" sz="2400" b="1" i="0" u="none" strike="noStrike" kern="0" cap="none" spc="0" normalizeH="0" baseline="0" noProof="0" dirty="0">
                <a:ln>
                  <a:noFill/>
                </a:ln>
                <a:solidFill>
                  <a:srgbClr val="C00000"/>
                </a:solidFill>
                <a:effectLst/>
                <a:uLnTx/>
                <a:uFillTx/>
                <a:latin typeface="黑体" panose="02010609060101010101" pitchFamily="49" charset="-122"/>
                <a:ea typeface="黑体" panose="02010609060101010101" pitchFamily="49" charset="-122"/>
                <a:cs typeface="+mn-cs"/>
              </a:rPr>
              <a:t>：</a:t>
            </a:r>
            <a:r>
              <a:rPr kumimoji="0" sz="2400" b="1" i="0" u="none" strike="noStrike" kern="0" cap="none" spc="0" normalizeH="0" baseline="0" noProof="0" dirty="0" err="1">
                <a:ln>
                  <a:noFill/>
                </a:ln>
                <a:solidFill>
                  <a:schemeClr val="tx1"/>
                </a:solidFill>
                <a:effectLst/>
                <a:uLnTx/>
                <a:uFillTx/>
                <a:latin typeface="黑体" panose="02010609060101010101" pitchFamily="49" charset="-122"/>
                <a:ea typeface="黑体" panose="02010609060101010101" pitchFamily="49" charset="-122"/>
                <a:cs typeface="+mn-cs"/>
              </a:rPr>
              <a:t>首先，应突出基础性、新颖性、实用性和独创性的结合。其次，与必修课程具有等价性，不存在主次关系。再次，有标准要求</a:t>
            </a:r>
            <a:r>
              <a:rPr kumimoji="0" sz="24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a:t>
            </a:r>
          </a:p>
          <a:p>
            <a:pPr marL="0" lvl="0" indent="0" eaLnBrk="1" hangingPunct="1">
              <a:buNone/>
              <a:defRPr/>
            </a:pPr>
            <a:r>
              <a:rPr lang="zh-CN" altLang="en-US" sz="2400" b="1" dirty="0">
                <a:solidFill>
                  <a:srgbClr val="7030A0"/>
                </a:solidFill>
                <a:latin typeface="楷体" panose="02010609060101010101" pitchFamily="49" charset="-122"/>
                <a:ea typeface="楷体" panose="02010609060101010101" pitchFamily="49" charset="-122"/>
              </a:rPr>
              <a:t>（语文：希腊神话；英语：美国文化之旅；历史：历史未解之谜）</a:t>
            </a:r>
            <a:endParaRPr kumimoji="0" lang="en-US" altLang="zh-CN" sz="2400" b="1" i="0" u="none" strike="noStrike" kern="0" cap="none" spc="0" normalizeH="0" baseline="0" noProof="0" dirty="0">
              <a:ln>
                <a:noFill/>
              </a:ln>
              <a:solidFill>
                <a:srgbClr val="7030A0"/>
              </a:solidFill>
              <a:effectLst/>
              <a:uLnTx/>
              <a:uFillTx/>
              <a:latin typeface="楷体" panose="02010609060101010101" pitchFamily="49" charset="-122"/>
              <a:ea typeface="楷体" panose="02010609060101010101" pitchFamily="49" charset="-122"/>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p:cNvSpPr>
          <p:nvPr>
            <p:ph type="title"/>
          </p:nvPr>
        </p:nvSpPr>
        <p:spPr>
          <a:xfrm>
            <a:off x="508000" y="265113"/>
            <a:ext cx="8229600" cy="855662"/>
          </a:xfrm>
        </p:spPr>
        <p:txBody>
          <a:bodyPr vert="horz" wrap="square" lIns="91440" tIns="45720" rIns="91440" bIns="45720" anchor="ctr"/>
          <a:lstStyle/>
          <a:p>
            <a:pPr eaLnBrk="1" hangingPunct="1"/>
            <a:r>
              <a:rPr lang="zh-CN" altLang="en-US" sz="4000" b="1" dirty="0">
                <a:ea typeface="黑体" panose="02010609060101010101" pitchFamily="49" charset="-122"/>
              </a:rPr>
              <a:t>四、显性课程与隐性课程</a:t>
            </a:r>
          </a:p>
        </p:txBody>
      </p:sp>
      <p:sp>
        <p:nvSpPr>
          <p:cNvPr id="31747" name="Rectangle 3"/>
          <p:cNvSpPr>
            <a:spLocks noGrp="1" noChangeArrowheads="1"/>
          </p:cNvSpPr>
          <p:nvPr>
            <p:ph idx="1"/>
          </p:nvPr>
        </p:nvSpPr>
        <p:spPr>
          <a:xfrm>
            <a:off x="508000" y="1235075"/>
            <a:ext cx="8228965" cy="3043555"/>
          </a:xfrm>
        </p:spPr>
        <p:txBody>
          <a:bodyPr vert="horz" wrap="square" lIns="91440" tIns="45720" rIns="91440" bIns="45720" numCol="1" anchor="t" anchorCtr="0" compatLnSpc="1"/>
          <a:lstStyle/>
          <a:p>
            <a:pPr marL="0" marR="0" lvl="0" indent="0" algn="l" defTabSz="914400" rtl="0" eaLnBrk="1" latinLnBrk="0" hangingPunct="1">
              <a:lnSpc>
                <a:spcPct val="100000"/>
              </a:lnSpc>
              <a:spcBef>
                <a:spcPts val="600"/>
              </a:spcBef>
              <a:spcAft>
                <a:spcPct val="0"/>
              </a:spcAft>
              <a:buClrTx/>
              <a:buSzTx/>
              <a:buFontTx/>
              <a:buNone/>
              <a:defRPr/>
            </a:pPr>
            <a:r>
              <a:rPr kumimoji="0" sz="28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（一）显性课程</a:t>
            </a:r>
            <a:r>
              <a:rPr kumimoji="0" lang="zh-CN" sz="28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a:t>
            </a:r>
            <a:r>
              <a:rPr sz="2800" b="1" noProof="0" dirty="0">
                <a:ln>
                  <a:noFill/>
                </a:ln>
                <a:effectLst/>
                <a:uLnTx/>
                <a:uFillTx/>
                <a:latin typeface="黑体" panose="02010609060101010101" pitchFamily="49" charset="-122"/>
                <a:ea typeface="黑体" panose="02010609060101010101" pitchFamily="49" charset="-122"/>
                <a:sym typeface="+mn-ea"/>
              </a:rPr>
              <a:t>显在课程、正规课程</a:t>
            </a:r>
            <a:r>
              <a:rPr kumimoji="0" lang="zh-CN" sz="28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a:t>
            </a:r>
          </a:p>
          <a:p>
            <a:pPr marL="0" marR="0" lvl="0" indent="457200" algn="just" defTabSz="914400" rtl="0" eaLnBrk="1" latinLnBrk="0" hangingPunct="1">
              <a:lnSpc>
                <a:spcPct val="115000"/>
              </a:lnSpc>
              <a:spcBef>
                <a:spcPts val="600"/>
              </a:spcBef>
              <a:spcAft>
                <a:spcPct val="0"/>
              </a:spcAft>
              <a:buClrTx/>
              <a:buSzTx/>
              <a:buFontTx/>
              <a:buNone/>
              <a:defRPr/>
            </a:pPr>
            <a:r>
              <a:rPr sz="2400" b="1" noProof="0" dirty="0" err="1">
                <a:ln>
                  <a:noFill/>
                </a:ln>
                <a:effectLst/>
                <a:uLnTx/>
                <a:uFillTx/>
                <a:latin typeface="黑体" panose="02010609060101010101" pitchFamily="49" charset="-122"/>
                <a:ea typeface="黑体" panose="02010609060101010101" pitchFamily="49" charset="-122"/>
                <a:sym typeface="+mn-ea"/>
              </a:rPr>
              <a:t>是</a:t>
            </a:r>
            <a:r>
              <a:rPr kumimoji="0" sz="2400" b="1" i="0" u="none" strike="noStrike" kern="0" cap="none" spc="0" normalizeH="0" baseline="0" noProof="0" dirty="0" err="1">
                <a:ln>
                  <a:noFill/>
                </a:ln>
                <a:solidFill>
                  <a:schemeClr val="tx1"/>
                </a:solidFill>
                <a:effectLst/>
                <a:uLnTx/>
                <a:uFillTx/>
                <a:latin typeface="黑体" panose="02010609060101010101" pitchFamily="49" charset="-122"/>
                <a:ea typeface="黑体" panose="02010609060101010101" pitchFamily="49" charset="-122"/>
                <a:cs typeface="+mn-cs"/>
              </a:rPr>
              <a:t>指学校有目的、有计划传授的学科，或者说是学校课程表内列入的所有有组织的活动。其显要特征就是计划性</a:t>
            </a:r>
            <a:r>
              <a:rPr kumimoji="0" sz="24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a:t>
            </a:r>
          </a:p>
          <a:p>
            <a:pPr marL="0" marR="0" lvl="0" indent="457200" algn="just" defTabSz="914400" rtl="0" eaLnBrk="1" latinLnBrk="0" hangingPunct="1">
              <a:lnSpc>
                <a:spcPct val="115000"/>
              </a:lnSpc>
              <a:spcBef>
                <a:spcPts val="600"/>
              </a:spcBef>
              <a:spcAft>
                <a:spcPct val="0"/>
              </a:spcAft>
              <a:buClrTx/>
              <a:buSzTx/>
              <a:buFontTx/>
              <a:buNone/>
              <a:defRPr/>
            </a:pPr>
            <a:r>
              <a:rPr kumimoji="0" lang="zh-CN" altLang="en-US" sz="24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显性课程</a:t>
            </a:r>
            <a:r>
              <a:rPr kumimoji="0" sz="24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是</a:t>
            </a:r>
            <a:r>
              <a:rPr kumimoji="0" lang="zh-CN" altLang="en-US" sz="24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学校</a:t>
            </a:r>
            <a:r>
              <a:rPr kumimoji="0" sz="2400" b="1" i="0" u="none" strike="noStrike" kern="0" cap="none" spc="0" normalizeH="0" baseline="0" noProof="0" dirty="0" err="1">
                <a:ln>
                  <a:noFill/>
                </a:ln>
                <a:solidFill>
                  <a:schemeClr val="tx1"/>
                </a:solidFill>
                <a:effectLst/>
                <a:uLnTx/>
                <a:uFillTx/>
                <a:latin typeface="黑体" panose="02010609060101010101" pitchFamily="49" charset="-122"/>
                <a:ea typeface="黑体" panose="02010609060101010101" pitchFamily="49" charset="-122"/>
                <a:cs typeface="+mn-cs"/>
              </a:rPr>
              <a:t>课程结构的主体，是培养人才的主要依据</a:t>
            </a:r>
            <a:r>
              <a:rPr kumimoji="0" sz="24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a:t>
            </a:r>
            <a:endParaRPr kumimoji="0" lang="en-US" sz="24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endParaRPr>
          </a:p>
          <a:p>
            <a:pPr marL="0" marR="0" lvl="0" indent="457200" algn="just" defTabSz="914400" rtl="0" eaLnBrk="1" latinLnBrk="0" hangingPunct="1">
              <a:lnSpc>
                <a:spcPct val="115000"/>
              </a:lnSpc>
              <a:spcBef>
                <a:spcPts val="600"/>
              </a:spcBef>
              <a:spcAft>
                <a:spcPct val="0"/>
              </a:spcAft>
              <a:buClrTx/>
              <a:buSzTx/>
              <a:buFontTx/>
              <a:buNone/>
              <a:defRPr/>
            </a:pPr>
            <a:r>
              <a:rPr lang="zh-CN" altLang="en-US" sz="2400" b="1" dirty="0">
                <a:solidFill>
                  <a:srgbClr val="7030A0"/>
                </a:solidFill>
                <a:latin typeface="楷体" panose="02010609060101010101" pitchFamily="49" charset="-122"/>
                <a:ea typeface="楷体" panose="02010609060101010101" pitchFamily="49" charset="-122"/>
              </a:rPr>
              <a:t>                       （主科与小科实际设置问题）</a:t>
            </a:r>
            <a:endParaRPr kumimoji="0" sz="2400" b="1" i="0" u="none" strike="noStrike" kern="0" cap="none" spc="0" normalizeH="0" baseline="0" noProof="0" dirty="0">
              <a:ln>
                <a:noFill/>
              </a:ln>
              <a:solidFill>
                <a:srgbClr val="7030A0"/>
              </a:solidFill>
              <a:effectLst/>
              <a:uLnTx/>
              <a:uFillTx/>
              <a:latin typeface="楷体" panose="02010609060101010101" pitchFamily="49" charset="-122"/>
              <a:ea typeface="楷体" panose="02010609060101010101" pitchFamily="49" charset="-122"/>
            </a:endParaRPr>
          </a:p>
          <a:p>
            <a:pPr marL="0" marR="0" lvl="0" indent="0" algn="l" defTabSz="914400" rtl="0" eaLnBrk="1" latinLnBrk="0" hangingPunct="1">
              <a:lnSpc>
                <a:spcPct val="100000"/>
              </a:lnSpc>
              <a:spcBef>
                <a:spcPts val="600"/>
              </a:spcBef>
              <a:spcAft>
                <a:spcPct val="0"/>
              </a:spcAft>
              <a:buClrTx/>
              <a:buSzTx/>
              <a:buFontTx/>
              <a:buNone/>
              <a:defRPr/>
            </a:pPr>
            <a:endParaRPr kumimoji="0" lang="en-US" altLang="zh-CN" sz="2400" b="0" i="0" u="none" strike="noStrike" kern="0" cap="none" spc="0" normalizeH="0" baseline="0" noProof="0" dirty="0">
              <a:ln>
                <a:noFill/>
              </a:ln>
              <a:solidFill>
                <a:schemeClr val="tx1"/>
              </a:solidFill>
              <a:effectLst/>
              <a:uLnTx/>
              <a:uFillTx/>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0482"/>
                                        </p:tgtEl>
                                        <p:attrNameLst>
                                          <p:attrName>style.visibility</p:attrName>
                                        </p:attrNameLst>
                                      </p:cBhvr>
                                      <p:to>
                                        <p:strVal val="visible"/>
                                      </p:to>
                                    </p:set>
                                    <p:anim calcmode="lin" valueType="num">
                                      <p:cBhvr additive="base">
                                        <p:cTn id="7" dur="500" fill="hold"/>
                                        <p:tgtEl>
                                          <p:spTgt spid="20482"/>
                                        </p:tgtEl>
                                        <p:attrNameLst>
                                          <p:attrName>ppt_x</p:attrName>
                                        </p:attrNameLst>
                                      </p:cBhvr>
                                      <p:tavLst>
                                        <p:tav tm="0">
                                          <p:val>
                                            <p:strVal val="#ppt_x"/>
                                          </p:val>
                                        </p:tav>
                                        <p:tav tm="100000">
                                          <p:val>
                                            <p:strVal val="#ppt_x"/>
                                          </p:val>
                                        </p:tav>
                                      </p:tavLst>
                                    </p:anim>
                                    <p:anim calcmode="lin" valueType="num">
                                      <p:cBhvr additive="base">
                                        <p:cTn id="8" dur="500" fill="hold"/>
                                        <p:tgtEl>
                                          <p:spTgt spid="2048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p:bldP spid="31747"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p:cNvSpPr>
          <p:nvPr>
            <p:ph type="title"/>
          </p:nvPr>
        </p:nvSpPr>
        <p:spPr>
          <a:xfrm>
            <a:off x="508000" y="265113"/>
            <a:ext cx="8229600" cy="855662"/>
          </a:xfrm>
        </p:spPr>
        <p:txBody>
          <a:bodyPr vert="horz" wrap="square" lIns="91440" tIns="45720" rIns="91440" bIns="45720" anchor="ctr"/>
          <a:lstStyle/>
          <a:p>
            <a:pPr eaLnBrk="1" hangingPunct="1"/>
            <a:endParaRPr lang="zh-CN" altLang="en-US" sz="4000" b="1" dirty="0">
              <a:ea typeface="黑体" panose="02010609060101010101" pitchFamily="49" charset="-122"/>
            </a:endParaRPr>
          </a:p>
        </p:txBody>
      </p:sp>
      <p:sp>
        <p:nvSpPr>
          <p:cNvPr id="31747" name="Rectangle 3"/>
          <p:cNvSpPr>
            <a:spLocks noGrp="1" noChangeArrowheads="1"/>
          </p:cNvSpPr>
          <p:nvPr>
            <p:ph idx="1"/>
          </p:nvPr>
        </p:nvSpPr>
        <p:spPr>
          <a:xfrm>
            <a:off x="508000" y="730251"/>
            <a:ext cx="8228965" cy="3860800"/>
          </a:xfrm>
        </p:spPr>
        <p:txBody>
          <a:bodyPr vert="horz" wrap="square" lIns="91440" tIns="45720" rIns="91440" bIns="45720" numCol="1" anchor="t" anchorCtr="0" compatLnSpc="1"/>
          <a:lstStyle/>
          <a:p>
            <a:pPr marL="0" marR="0" lvl="0" indent="0" algn="l" defTabSz="914400" rtl="0" eaLnBrk="1" latinLnBrk="0" hangingPunct="1">
              <a:lnSpc>
                <a:spcPct val="100000"/>
              </a:lnSpc>
              <a:spcBef>
                <a:spcPts val="600"/>
              </a:spcBef>
              <a:spcAft>
                <a:spcPct val="0"/>
              </a:spcAft>
              <a:buClrTx/>
              <a:buSzTx/>
              <a:buFontTx/>
              <a:buNone/>
              <a:defRPr/>
            </a:pPr>
            <a:r>
              <a:rPr kumimoji="0" sz="28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（二）隐性课程</a:t>
            </a:r>
            <a:r>
              <a:rPr kumimoji="0" lang="zh-CN" sz="28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（隐蔽课程、无形课程、潜在课程）</a:t>
            </a:r>
          </a:p>
          <a:p>
            <a:pPr marL="0" marR="0" lvl="0" indent="457200" algn="just" defTabSz="914400" rtl="0" eaLnBrk="1" latinLnBrk="0" hangingPunct="1">
              <a:lnSpc>
                <a:spcPct val="115000"/>
              </a:lnSpc>
              <a:spcBef>
                <a:spcPts val="600"/>
              </a:spcBef>
              <a:spcAft>
                <a:spcPct val="0"/>
              </a:spcAft>
              <a:buClrTx/>
              <a:buSzTx/>
              <a:buFontTx/>
              <a:buNone/>
              <a:defRPr/>
            </a:pPr>
            <a:r>
              <a:rPr kumimoji="0" sz="24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是指学生在学习环境（包括物质环境、社会环境和文化体系）中所学习到的非预期或非计划性的知识、价值观念、规范和态度，是计划表上看不到的课程。</a:t>
            </a:r>
          </a:p>
          <a:p>
            <a:pPr marL="400050" lvl="1" indent="457200" algn="just" eaLnBrk="1" hangingPunct="1">
              <a:lnSpc>
                <a:spcPct val="115000"/>
              </a:lnSpc>
              <a:spcBef>
                <a:spcPts val="600"/>
              </a:spcBef>
              <a:buFontTx/>
              <a:buNone/>
              <a:defRPr/>
            </a:pPr>
            <a:r>
              <a:rPr kumimoji="0" sz="2400" b="1" i="0" u="none" strike="noStrike" kern="0" cap="none" spc="0" normalizeH="0" baseline="0" noProof="0" dirty="0" err="1">
                <a:ln>
                  <a:noFill/>
                </a:ln>
                <a:solidFill>
                  <a:srgbClr val="C00000"/>
                </a:solidFill>
                <a:effectLst/>
                <a:uLnTx/>
                <a:uFillTx/>
                <a:latin typeface="黑体" panose="02010609060101010101" pitchFamily="49" charset="-122"/>
                <a:ea typeface="黑体" panose="02010609060101010101" pitchFamily="49" charset="-122"/>
                <a:cs typeface="+mn-cs"/>
              </a:rPr>
              <a:t>特点</a:t>
            </a:r>
            <a:r>
              <a:rPr kumimoji="0" sz="2400" b="1" i="0" u="none" strike="noStrike" kern="0" cap="none" spc="0" normalizeH="0" baseline="0" noProof="0" dirty="0">
                <a:ln>
                  <a:noFill/>
                </a:ln>
                <a:solidFill>
                  <a:srgbClr val="C00000"/>
                </a:solidFill>
                <a:effectLst/>
                <a:uLnTx/>
                <a:uFillTx/>
                <a:latin typeface="黑体" panose="02010609060101010101" pitchFamily="49" charset="-122"/>
                <a:ea typeface="黑体" panose="02010609060101010101" pitchFamily="49" charset="-122"/>
                <a:cs typeface="+mn-cs"/>
              </a:rPr>
              <a:t>：</a:t>
            </a:r>
            <a:r>
              <a:rPr kumimoji="0" sz="24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⑴涉及范围的广域性。⑵实施过程的潜在性。⑶影响的持久性。⑷</a:t>
            </a:r>
            <a:r>
              <a:rPr kumimoji="0" sz="2400" b="1" i="0" u="none" strike="noStrike" kern="0" cap="none" spc="0" normalizeH="0" baseline="0" noProof="0" dirty="0" err="1">
                <a:ln>
                  <a:noFill/>
                </a:ln>
                <a:solidFill>
                  <a:schemeClr val="tx1"/>
                </a:solidFill>
                <a:effectLst/>
                <a:uLnTx/>
                <a:uFillTx/>
                <a:latin typeface="黑体" panose="02010609060101010101" pitchFamily="49" charset="-122"/>
                <a:ea typeface="黑体" panose="02010609060101010101" pitchFamily="49" charset="-122"/>
                <a:cs typeface="+mn-cs"/>
              </a:rPr>
              <a:t>结果的难量化性</a:t>
            </a:r>
            <a:r>
              <a:rPr kumimoji="0" sz="24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a:t>
            </a:r>
            <a:endParaRPr lang="en-US" sz="2400" b="1" noProof="0" dirty="0">
              <a:latin typeface="黑体" panose="02010609060101010101" pitchFamily="49" charset="-122"/>
              <a:ea typeface="黑体" panose="02010609060101010101" pitchFamily="49" charset="-122"/>
              <a:cs typeface="+mn-cs"/>
            </a:endParaRPr>
          </a:p>
          <a:p>
            <a:pPr marL="400050" lvl="1" indent="457200" eaLnBrk="1" hangingPunct="1">
              <a:lnSpc>
                <a:spcPct val="115000"/>
              </a:lnSpc>
              <a:spcBef>
                <a:spcPts val="600"/>
              </a:spcBef>
              <a:buFontTx/>
              <a:buNone/>
              <a:defRPr/>
            </a:pPr>
            <a:r>
              <a:rPr lang="zh-CN" altLang="en-US" sz="2400" b="1" dirty="0">
                <a:solidFill>
                  <a:srgbClr val="7030A0"/>
                </a:solidFill>
                <a:latin typeface="楷体" panose="02010609060101010101" pitchFamily="49" charset="-122"/>
                <a:ea typeface="楷体" panose="02010609060101010101" pitchFamily="49" charset="-122"/>
                <a:cs typeface="+mn-cs"/>
              </a:rPr>
              <a:t>（班级文化、校园文化、教师领学生打游戏、包饺子）</a:t>
            </a:r>
            <a:endParaRPr kumimoji="0" sz="2400" b="1" i="0" u="none" strike="noStrike" kern="0" cap="none" spc="0" normalizeH="0" baseline="0" noProof="0" dirty="0">
              <a:ln>
                <a:noFill/>
              </a:ln>
              <a:solidFill>
                <a:srgbClr val="7030A0"/>
              </a:solidFill>
              <a:effectLst/>
              <a:uLnTx/>
              <a:uFillTx/>
              <a:latin typeface="楷体" panose="02010609060101010101" pitchFamily="49" charset="-122"/>
              <a:ea typeface="楷体" panose="02010609060101010101" pitchFamily="49" charset="-122"/>
              <a:cs typeface="+mn-cs"/>
            </a:endParaRPr>
          </a:p>
          <a:p>
            <a:pPr marL="0" marR="0" lvl="0" indent="0" algn="l" defTabSz="914400" rtl="0" eaLnBrk="1" latinLnBrk="0" hangingPunct="1">
              <a:lnSpc>
                <a:spcPct val="100000"/>
              </a:lnSpc>
              <a:spcBef>
                <a:spcPts val="600"/>
              </a:spcBef>
              <a:spcAft>
                <a:spcPct val="0"/>
              </a:spcAft>
              <a:buClrTx/>
              <a:buSzTx/>
              <a:buFontTx/>
              <a:buNone/>
              <a:defRPr/>
            </a:pPr>
            <a:endParaRPr kumimoji="0" lang="en-US" altLang="zh-CN" sz="2400" b="0" i="0" u="none" strike="noStrike" kern="0" cap="none" spc="0" normalizeH="0" baseline="0" noProof="0" dirty="0">
              <a:ln>
                <a:noFill/>
              </a:ln>
              <a:solidFill>
                <a:schemeClr val="tx1"/>
              </a:solidFill>
              <a:effectLst/>
              <a:uLnTx/>
              <a:uFillTx/>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nodePh="1">
                                  <p:stCondLst>
                                    <p:cond delay="0"/>
                                  </p:stCondLst>
                                  <p:endCondLst>
                                    <p:cond evt="begin" delay="0">
                                      <p:tn val="5"/>
                                    </p:cond>
                                  </p:endCondLst>
                                  <p:childTnLst>
                                    <p:set>
                                      <p:cBhvr>
                                        <p:cTn id="6" dur="1" fill="hold">
                                          <p:stCondLst>
                                            <p:cond delay="0"/>
                                          </p:stCondLst>
                                        </p:cTn>
                                        <p:tgtEl>
                                          <p:spTgt spid="20482"/>
                                        </p:tgtEl>
                                        <p:attrNameLst>
                                          <p:attrName>style.visibility</p:attrName>
                                        </p:attrNameLst>
                                      </p:cBhvr>
                                      <p:to>
                                        <p:strVal val="visible"/>
                                      </p:to>
                                    </p:set>
                                    <p:anim calcmode="lin" valueType="num">
                                      <p:cBhvr additive="base">
                                        <p:cTn id="7" dur="500" fill="hold"/>
                                        <p:tgtEl>
                                          <p:spTgt spid="20482"/>
                                        </p:tgtEl>
                                        <p:attrNameLst>
                                          <p:attrName>ppt_x</p:attrName>
                                        </p:attrNameLst>
                                      </p:cBhvr>
                                      <p:tavLst>
                                        <p:tav tm="0">
                                          <p:val>
                                            <p:strVal val="#ppt_x"/>
                                          </p:val>
                                        </p:tav>
                                        <p:tav tm="100000">
                                          <p:val>
                                            <p:strVal val="#ppt_x"/>
                                          </p:val>
                                        </p:tav>
                                      </p:tavLst>
                                    </p:anim>
                                    <p:anim calcmode="lin" valueType="num">
                                      <p:cBhvr additive="base">
                                        <p:cTn id="8" dur="500" fill="hold"/>
                                        <p:tgtEl>
                                          <p:spTgt spid="2048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p:bldP spid="31747"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标题 1"/>
          <p:cNvSpPr>
            <a:spLocks noGrp="1"/>
          </p:cNvSpPr>
          <p:nvPr>
            <p:ph type="ctrTitle"/>
          </p:nvPr>
        </p:nvSpPr>
        <p:spPr>
          <a:xfrm>
            <a:off x="247650" y="1428750"/>
            <a:ext cx="8648700" cy="1408113"/>
          </a:xfrm>
        </p:spPr>
        <p:txBody>
          <a:bodyPr vert="horz" wrap="square" lIns="91440" tIns="45720" rIns="91440" bIns="45720" anchor="ctr"/>
          <a:lstStyle/>
          <a:p>
            <a:pPr eaLnBrk="1" hangingPunct="1"/>
            <a:r>
              <a:rPr lang="zh-CN" altLang="en-US" sz="4800" b="1" dirty="0">
                <a:solidFill>
                  <a:schemeClr val="tx1"/>
                </a:solidFill>
                <a:latin typeface="黑体" panose="02010609060101010101" pitchFamily="49" charset="-122"/>
                <a:ea typeface="黑体" panose="02010609060101010101" pitchFamily="49" charset="-122"/>
              </a:rPr>
              <a:t>知识点</a:t>
            </a:r>
            <a:r>
              <a:rPr lang="en-US" altLang="zh-CN" sz="4800" b="1" dirty="0">
                <a:solidFill>
                  <a:schemeClr val="tx1"/>
                </a:solidFill>
                <a:latin typeface="黑体" panose="02010609060101010101" pitchFamily="49" charset="-122"/>
                <a:ea typeface="黑体" panose="02010609060101010101" pitchFamily="49" charset="-122"/>
              </a:rPr>
              <a:t>2</a:t>
            </a:r>
            <a:r>
              <a:rPr lang="zh-CN" altLang="en-US" sz="4800" b="1" dirty="0">
                <a:solidFill>
                  <a:schemeClr val="tx1"/>
                </a:solidFill>
                <a:latin typeface="黑体" panose="02010609060101010101" pitchFamily="49" charset="-122"/>
                <a:ea typeface="黑体" panose="02010609060101010101" pitchFamily="49" charset="-122"/>
              </a:rPr>
              <a:t>：课程结构</a:t>
            </a:r>
            <a:endParaRPr lang="zh-CN" altLang="en-US" sz="4800" dirty="0"/>
          </a:p>
        </p:txBody>
      </p:sp>
      <p:sp>
        <p:nvSpPr>
          <p:cNvPr id="25603" name="副标题 2"/>
          <p:cNvSpPr>
            <a:spLocks noGrp="1"/>
          </p:cNvSpPr>
          <p:nvPr>
            <p:ph type="subTitle" idx="1"/>
          </p:nvPr>
        </p:nvSpPr>
        <p:spPr>
          <a:xfrm>
            <a:off x="1371600" y="2914650"/>
            <a:ext cx="6400800" cy="1316038"/>
          </a:xfrm>
        </p:spPr>
        <p:txBody>
          <a:bodyPr vert="horz" wrap="square" lIns="91440" tIns="45720" rIns="91440" bIns="45720" anchor="t"/>
          <a:lstStyle/>
          <a:p>
            <a:pPr eaLnBrk="1" hangingPunct="1"/>
            <a:endParaRPr lang="zh-CN" altLang="en-US" dirty="0">
              <a:ea typeface="+mn-ea"/>
              <a:cs typeface="+mn-cs"/>
            </a:endParaRPr>
          </a:p>
        </p:txBody>
      </p:sp>
      <p:pic>
        <p:nvPicPr>
          <p:cNvPr id="24580" name="图片 1"/>
          <p:cNvPicPr>
            <a:picLocks noChangeAspect="1"/>
          </p:cNvPicPr>
          <p:nvPr/>
        </p:nvPicPr>
        <p:blipFill>
          <a:blip r:embed="rId2"/>
          <a:stretch>
            <a:fillRect/>
          </a:stretch>
        </p:blipFill>
        <p:spPr>
          <a:xfrm>
            <a:off x="3187700" y="2836863"/>
            <a:ext cx="2455863" cy="1962150"/>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578"/>
                                        </p:tgtEl>
                                        <p:attrNameLst>
                                          <p:attrName>style.visibility</p:attrName>
                                        </p:attrNameLst>
                                      </p:cBhvr>
                                      <p:to>
                                        <p:strVal val="visible"/>
                                      </p:to>
                                    </p:set>
                                    <p:anim calcmode="lin" valueType="num">
                                      <p:cBhvr additive="base">
                                        <p:cTn id="7" dur="500" fill="hold"/>
                                        <p:tgtEl>
                                          <p:spTgt spid="24578"/>
                                        </p:tgtEl>
                                        <p:attrNameLst>
                                          <p:attrName>ppt_x</p:attrName>
                                        </p:attrNameLst>
                                      </p:cBhvr>
                                      <p:tavLst>
                                        <p:tav tm="0">
                                          <p:val>
                                            <p:strVal val="#ppt_x"/>
                                          </p:val>
                                        </p:tav>
                                        <p:tav tm="100000">
                                          <p:val>
                                            <p:strVal val="#ppt_x"/>
                                          </p:val>
                                        </p:tav>
                                      </p:tavLst>
                                    </p:anim>
                                    <p:anim calcmode="lin" valueType="num">
                                      <p:cBhvr additive="base">
                                        <p:cTn id="8" dur="500" fill="hold"/>
                                        <p:tgtEl>
                                          <p:spTgt spid="2457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4580"/>
                                        </p:tgtEl>
                                        <p:attrNameLst>
                                          <p:attrName>style.visibility</p:attrName>
                                        </p:attrNameLst>
                                      </p:cBhvr>
                                      <p:to>
                                        <p:strVal val="visible"/>
                                      </p:to>
                                    </p:set>
                                    <p:anim calcmode="lin" valueType="num">
                                      <p:cBhvr additive="base">
                                        <p:cTn id="13" dur="500" fill="hold"/>
                                        <p:tgtEl>
                                          <p:spTgt spid="24580"/>
                                        </p:tgtEl>
                                        <p:attrNameLst>
                                          <p:attrName>ppt_x</p:attrName>
                                        </p:attrNameLst>
                                      </p:cBhvr>
                                      <p:tavLst>
                                        <p:tav tm="0">
                                          <p:val>
                                            <p:strVal val="#ppt_x"/>
                                          </p:val>
                                        </p:tav>
                                        <p:tav tm="100000">
                                          <p:val>
                                            <p:strVal val="#ppt_x"/>
                                          </p:val>
                                        </p:tav>
                                      </p:tavLst>
                                    </p:anim>
                                    <p:anim calcmode="lin" valueType="num">
                                      <p:cBhvr additive="base">
                                        <p:cTn id="14" dur="500" fill="hold"/>
                                        <p:tgtEl>
                                          <p:spTgt spid="2458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82BAD14-B97F-4C4B-B3B2-9959C961E20A}"/>
              </a:ext>
            </a:extLst>
          </p:cNvPr>
          <p:cNvSpPr>
            <a:spLocks noGrp="1"/>
          </p:cNvSpPr>
          <p:nvPr>
            <p:ph type="title"/>
          </p:nvPr>
        </p:nvSpPr>
        <p:spPr/>
        <p:txBody>
          <a:bodyPr/>
          <a:lstStyle/>
          <a:p>
            <a:r>
              <a:rPr lang="zh-CN" altLang="en-US" sz="2800" b="1" dirty="0"/>
              <a:t>案例：语文、数学和外语</a:t>
            </a:r>
            <a:br>
              <a:rPr lang="en-US" altLang="zh-CN" sz="2800" b="1" dirty="0"/>
            </a:br>
            <a:r>
              <a:rPr lang="zh-CN" altLang="en-US" sz="2800" b="1" dirty="0"/>
              <a:t>为何是我国学校中的三大主科？</a:t>
            </a:r>
          </a:p>
        </p:txBody>
      </p:sp>
      <p:sp>
        <p:nvSpPr>
          <p:cNvPr id="3" name="内容占位符 2">
            <a:extLst>
              <a:ext uri="{FF2B5EF4-FFF2-40B4-BE49-F238E27FC236}">
                <a16:creationId xmlns:a16="http://schemas.microsoft.com/office/drawing/2014/main" id="{D7097C72-854F-46D7-A11B-30A2A04F761F}"/>
              </a:ext>
            </a:extLst>
          </p:cNvPr>
          <p:cNvSpPr>
            <a:spLocks noGrp="1"/>
          </p:cNvSpPr>
          <p:nvPr>
            <p:ph idx="1"/>
          </p:nvPr>
        </p:nvSpPr>
        <p:spPr/>
        <p:txBody>
          <a:bodyPr/>
          <a:lstStyle/>
          <a:p>
            <a:pPr marL="0" indent="0">
              <a:buNone/>
            </a:pPr>
            <a:r>
              <a:rPr lang="zh-CN" altLang="en-US" dirty="0"/>
              <a:t>       </a:t>
            </a:r>
            <a:r>
              <a:rPr lang="zh-CN" altLang="en-US" b="1" dirty="0"/>
              <a:t>在我国中小学，不论是老师还是学生都非常看重语文、数学和外语这三门课，不论是学校教学课时的安排还是学生用于学习的时间都是其它学科望尘末及的。</a:t>
            </a:r>
          </a:p>
          <a:p>
            <a:pPr marL="0" indent="0">
              <a:buNone/>
            </a:pPr>
            <a:r>
              <a:rPr lang="zh-CN" altLang="en-US" b="1" dirty="0">
                <a:solidFill>
                  <a:srgbClr val="C00000"/>
                </a:solidFill>
              </a:rPr>
              <a:t>       分析：</a:t>
            </a:r>
            <a:r>
              <a:rPr lang="zh-CN" altLang="en-US" b="1" dirty="0"/>
              <a:t>它们属工具类课程。不仅能为其它学科的学习提供基础，同时不论是升学还是就业都需要考试的内容。</a:t>
            </a:r>
          </a:p>
        </p:txBody>
      </p:sp>
    </p:spTree>
    <p:extLst>
      <p:ext uri="{BB962C8B-B14F-4D97-AF65-F5344CB8AC3E}">
        <p14:creationId xmlns:p14="http://schemas.microsoft.com/office/powerpoint/2010/main" val="8614644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p:cNvSpPr>
          <p:nvPr>
            <p:ph type="title"/>
          </p:nvPr>
        </p:nvSpPr>
        <p:spPr>
          <a:xfrm>
            <a:off x="456565" y="355600"/>
            <a:ext cx="8229600" cy="855663"/>
          </a:xfrm>
        </p:spPr>
        <p:txBody>
          <a:bodyPr vert="horz" wrap="square" lIns="91440" tIns="45720" rIns="91440" bIns="45720" anchor="ctr"/>
          <a:lstStyle/>
          <a:p>
            <a:pPr eaLnBrk="1" hangingPunct="1"/>
            <a:r>
              <a:rPr lang="zh-CN" altLang="en-US" b="1" dirty="0">
                <a:solidFill>
                  <a:schemeClr val="tx1"/>
                </a:solidFill>
                <a:latin typeface="黑体" panose="02010609060101010101" pitchFamily="49" charset="-122"/>
                <a:ea typeface="黑体" panose="02010609060101010101" pitchFamily="49" charset="-122"/>
              </a:rPr>
              <a:t>知识点</a:t>
            </a:r>
            <a:r>
              <a:rPr lang="en-US" altLang="zh-CN" b="1" dirty="0">
                <a:solidFill>
                  <a:schemeClr val="tx1"/>
                </a:solidFill>
                <a:latin typeface="黑体" panose="02010609060101010101" pitchFamily="49" charset="-122"/>
                <a:ea typeface="黑体" panose="02010609060101010101" pitchFamily="49" charset="-122"/>
              </a:rPr>
              <a:t>2</a:t>
            </a:r>
            <a:r>
              <a:rPr lang="zh-CN" altLang="en-US" b="1" dirty="0">
                <a:solidFill>
                  <a:schemeClr val="tx1"/>
                </a:solidFill>
                <a:latin typeface="黑体" panose="02010609060101010101" pitchFamily="49" charset="-122"/>
                <a:ea typeface="黑体" panose="02010609060101010101" pitchFamily="49" charset="-122"/>
              </a:rPr>
              <a:t>：课程结构</a:t>
            </a:r>
          </a:p>
        </p:txBody>
      </p:sp>
      <p:sp>
        <p:nvSpPr>
          <p:cNvPr id="37891" name="Rectangle 3"/>
          <p:cNvSpPr>
            <a:spLocks noGrp="1"/>
          </p:cNvSpPr>
          <p:nvPr>
            <p:ph idx="1"/>
          </p:nvPr>
        </p:nvSpPr>
        <p:spPr>
          <a:xfrm>
            <a:off x="457835" y="1352550"/>
            <a:ext cx="8228965" cy="2786380"/>
          </a:xfrm>
        </p:spPr>
        <p:txBody>
          <a:bodyPr vert="horz" wrap="square" lIns="91440" tIns="45720" rIns="91440" bIns="45720" anchor="t"/>
          <a:lstStyle/>
          <a:p>
            <a:pPr marL="0" indent="0" eaLnBrk="1" hangingPunct="1">
              <a:buNone/>
            </a:pPr>
            <a:r>
              <a:rPr lang="zh-CN" altLang="en-US" sz="2800" b="1" dirty="0">
                <a:ea typeface="黑体" panose="02010609060101010101" pitchFamily="49" charset="-122"/>
              </a:rPr>
              <a:t>一、课程的横向结构</a:t>
            </a:r>
          </a:p>
          <a:p>
            <a:pPr marL="0" indent="0" eaLnBrk="1" hangingPunct="1">
              <a:buNone/>
            </a:pPr>
            <a:r>
              <a:rPr lang="zh-CN" altLang="en-US" sz="2800" b="1" dirty="0">
                <a:ea typeface="黑体" panose="02010609060101010101" pitchFamily="49" charset="-122"/>
              </a:rPr>
              <a:t>（一）工具类、知识类、技艺类学科之间的关系</a:t>
            </a:r>
          </a:p>
          <a:p>
            <a:pPr marL="0" indent="0" algn="just" eaLnBrk="1" latinLnBrk="0" hangingPunct="1">
              <a:spcBef>
                <a:spcPts val="1200"/>
              </a:spcBef>
              <a:buNone/>
            </a:pPr>
            <a:r>
              <a:rPr lang="zh-CN" altLang="en-US" sz="2800" b="1" dirty="0">
                <a:ea typeface="黑体" panose="02010609060101010101" pitchFamily="49" charset="-122"/>
              </a:rPr>
              <a:t>    我国学校所开设的课程，大致上可以分为工具类学科、知识类学科和技艺类学科三种。</a:t>
            </a:r>
          </a:p>
          <a:p>
            <a:pPr marL="0" indent="0" eaLnBrk="1" hangingPunct="1">
              <a:buNone/>
            </a:pPr>
            <a:endParaRPr lang="zh-CN" altLang="en-US" sz="2800" b="1" dirty="0">
              <a:ea typeface="黑体" panose="02010609060101010101" pitchFamily="49" charset="-122"/>
            </a:endParaRPr>
          </a:p>
        </p:txBody>
      </p:sp>
      <p:sp>
        <p:nvSpPr>
          <p:cNvPr id="2" name="箭头: 右 1">
            <a:extLst>
              <a:ext uri="{FF2B5EF4-FFF2-40B4-BE49-F238E27FC236}">
                <a16:creationId xmlns:a16="http://schemas.microsoft.com/office/drawing/2014/main" id="{24B6A462-DE12-4380-9D5D-8B7BCFF9866F}"/>
              </a:ext>
            </a:extLst>
          </p:cNvPr>
          <p:cNvSpPr/>
          <p:nvPr/>
        </p:nvSpPr>
        <p:spPr>
          <a:xfrm>
            <a:off x="7016750" y="3454400"/>
            <a:ext cx="501650" cy="64135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122"/>
                                        </p:tgtEl>
                                        <p:attrNameLst>
                                          <p:attrName>style.visibility</p:attrName>
                                        </p:attrNameLst>
                                      </p:cBhvr>
                                      <p:to>
                                        <p:strVal val="visible"/>
                                      </p:to>
                                    </p:set>
                                    <p:anim calcmode="lin" valueType="num">
                                      <p:cBhvr additive="base">
                                        <p:cTn id="7" dur="500" fill="hold"/>
                                        <p:tgtEl>
                                          <p:spTgt spid="5122"/>
                                        </p:tgtEl>
                                        <p:attrNameLst>
                                          <p:attrName>ppt_x</p:attrName>
                                        </p:attrNameLst>
                                      </p:cBhvr>
                                      <p:tavLst>
                                        <p:tav tm="0">
                                          <p:val>
                                            <p:strVal val="0-#ppt_w/2"/>
                                          </p:val>
                                        </p:tav>
                                        <p:tav tm="100000">
                                          <p:val>
                                            <p:strVal val="#ppt_x"/>
                                          </p:val>
                                        </p:tav>
                                      </p:tavLst>
                                    </p:anim>
                                    <p:anim calcmode="lin" valueType="num">
                                      <p:cBhvr additive="base">
                                        <p:cTn id="8" dur="500" fill="hold"/>
                                        <p:tgtEl>
                                          <p:spTgt spid="51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3"/>
          <p:cNvSpPr>
            <a:spLocks noGrp="1"/>
          </p:cNvSpPr>
          <p:nvPr>
            <p:ph idx="1"/>
          </p:nvPr>
        </p:nvSpPr>
        <p:spPr>
          <a:xfrm>
            <a:off x="457200" y="478154"/>
            <a:ext cx="8228965" cy="4043045"/>
          </a:xfrm>
        </p:spPr>
        <p:txBody>
          <a:bodyPr vert="horz" wrap="square" lIns="91440" tIns="45720" rIns="91440" bIns="45720" anchor="t"/>
          <a:lstStyle/>
          <a:p>
            <a:pPr algn="just" eaLnBrk="1" latinLnBrk="0" hangingPunct="1">
              <a:lnSpc>
                <a:spcPct val="105000"/>
              </a:lnSpc>
              <a:spcBef>
                <a:spcPts val="600"/>
              </a:spcBef>
            </a:pPr>
            <a:r>
              <a:rPr lang="zh-CN" altLang="en-US" sz="2400" b="1" dirty="0">
                <a:solidFill>
                  <a:srgbClr val="C00000"/>
                </a:solidFill>
                <a:ea typeface="黑体" panose="02010609060101010101" pitchFamily="49" charset="-122"/>
              </a:rPr>
              <a:t>工具类学科</a:t>
            </a:r>
            <a:r>
              <a:rPr lang="zh-CN" altLang="en-US" sz="2400" b="1" dirty="0">
                <a:ea typeface="黑体" panose="02010609060101010101" pitchFamily="49" charset="-122"/>
              </a:rPr>
              <a:t>主要指那些能为学习其他学科提供基础的学科，主要是语文、数学和外语、</a:t>
            </a:r>
            <a:r>
              <a:rPr lang="zh-CN" altLang="en-US" sz="2400" b="1" dirty="0">
                <a:solidFill>
                  <a:srgbClr val="7030A0"/>
                </a:solidFill>
                <a:ea typeface="黑体" panose="02010609060101010101" pitchFamily="49" charset="-122"/>
              </a:rPr>
              <a:t>信息技术课</a:t>
            </a:r>
            <a:r>
              <a:rPr lang="zh-CN" altLang="en-US" sz="2400" b="1" dirty="0">
                <a:ea typeface="黑体" panose="02010609060101010101" pitchFamily="49" charset="-122"/>
              </a:rPr>
              <a:t>。</a:t>
            </a:r>
          </a:p>
          <a:p>
            <a:pPr algn="just" eaLnBrk="1" latinLnBrk="0" hangingPunct="1">
              <a:lnSpc>
                <a:spcPct val="105000"/>
              </a:lnSpc>
              <a:spcBef>
                <a:spcPts val="600"/>
              </a:spcBef>
            </a:pPr>
            <a:r>
              <a:rPr lang="zh-CN" altLang="en-US" sz="2400" b="1" dirty="0">
                <a:solidFill>
                  <a:srgbClr val="C00000"/>
                </a:solidFill>
                <a:ea typeface="黑体" panose="02010609060101010101" pitchFamily="49" charset="-122"/>
              </a:rPr>
              <a:t>知识类学科</a:t>
            </a:r>
            <a:r>
              <a:rPr lang="zh-CN" altLang="en-US" sz="2400" b="1" dirty="0">
                <a:ea typeface="黑体" panose="02010609060101010101" pitchFamily="49" charset="-122"/>
              </a:rPr>
              <a:t>主要是指</a:t>
            </a:r>
            <a:r>
              <a:rPr lang="zh-CN" altLang="en-US" sz="2400" b="1" dirty="0">
                <a:solidFill>
                  <a:srgbClr val="7030A0"/>
                </a:solidFill>
                <a:ea typeface="黑体" panose="02010609060101010101" pitchFamily="49" charset="-122"/>
              </a:rPr>
              <a:t>社会学科与自然学科</a:t>
            </a:r>
            <a:r>
              <a:rPr lang="zh-CN" altLang="en-US" sz="2400" b="1" dirty="0">
                <a:ea typeface="黑体" panose="02010609060101010101" pitchFamily="49" charset="-122"/>
              </a:rPr>
              <a:t>两大类。社会学科主要包括历史、地理、政治等；自然学科主要包括物理、生物、化学等。</a:t>
            </a:r>
            <a:endParaRPr lang="en-US" altLang="zh-CN" sz="2400" b="1" dirty="0">
              <a:ea typeface="黑体" panose="02010609060101010101" pitchFamily="49" charset="-122"/>
            </a:endParaRPr>
          </a:p>
          <a:p>
            <a:pPr algn="just" eaLnBrk="1" latinLnBrk="0" hangingPunct="1">
              <a:lnSpc>
                <a:spcPct val="105000"/>
              </a:lnSpc>
              <a:spcBef>
                <a:spcPts val="600"/>
              </a:spcBef>
            </a:pPr>
            <a:r>
              <a:rPr lang="zh-CN" altLang="en-US" sz="2400" b="1" dirty="0">
                <a:solidFill>
                  <a:srgbClr val="C00000"/>
                </a:solidFill>
                <a:ea typeface="黑体" panose="02010609060101010101" pitchFamily="49" charset="-122"/>
              </a:rPr>
              <a:t>技艺类学科</a:t>
            </a:r>
            <a:r>
              <a:rPr lang="zh-CN" altLang="en-US" sz="2400" b="1" dirty="0">
                <a:ea typeface="黑体" panose="02010609060101010101" pitchFamily="49" charset="-122"/>
              </a:rPr>
              <a:t>主要指体育、艺术类和技能类两方面的课程。体育、艺术类主要是体育、音乐和美术这三门学科，着重对学生进行</a:t>
            </a:r>
            <a:r>
              <a:rPr lang="zh-CN" altLang="en-US" sz="2400" b="1" dirty="0">
                <a:solidFill>
                  <a:srgbClr val="7030A0"/>
                </a:solidFill>
                <a:ea typeface="黑体" panose="02010609060101010101" pitchFamily="49" charset="-122"/>
              </a:rPr>
              <a:t>体育保健</a:t>
            </a:r>
            <a:r>
              <a:rPr lang="zh-CN" altLang="en-US" sz="2400" b="1" dirty="0">
                <a:ea typeface="黑体" panose="02010609060101010101" pitchFamily="49" charset="-122"/>
              </a:rPr>
              <a:t>和</a:t>
            </a:r>
            <a:r>
              <a:rPr lang="zh-CN" altLang="en-US" sz="2400" b="1" dirty="0">
                <a:solidFill>
                  <a:srgbClr val="7030A0"/>
                </a:solidFill>
                <a:ea typeface="黑体" panose="02010609060101010101" pitchFamily="49" charset="-122"/>
              </a:rPr>
              <a:t>艺术修养</a:t>
            </a:r>
            <a:r>
              <a:rPr lang="zh-CN" altLang="en-US" sz="2400" b="1" dirty="0">
                <a:ea typeface="黑体" panose="02010609060101010101" pitchFamily="49" charset="-122"/>
              </a:rPr>
              <a:t>的培养和训练。</a:t>
            </a:r>
            <a:endParaRPr lang="en-US" altLang="zh-CN" sz="2400" b="1" dirty="0">
              <a:ea typeface="黑体" panose="02010609060101010101" pitchFamily="49" charset="-122"/>
            </a:endParaRPr>
          </a:p>
          <a:p>
            <a:pPr algn="ctr" eaLnBrk="1" latinLnBrk="0" hangingPunct="1">
              <a:lnSpc>
                <a:spcPct val="105000"/>
              </a:lnSpc>
              <a:spcBef>
                <a:spcPts val="600"/>
              </a:spcBef>
            </a:pPr>
            <a:r>
              <a:rPr lang="zh-CN" altLang="en-US" sz="2400" b="1" dirty="0">
                <a:solidFill>
                  <a:srgbClr val="7030A0"/>
                </a:solidFill>
                <a:latin typeface="楷体" panose="02010609060101010101" pitchFamily="49" charset="-122"/>
                <a:ea typeface="楷体" panose="02010609060101010101" pitchFamily="49" charset="-122"/>
              </a:rPr>
              <a:t>（三者之间的关系）</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7891">
                                            <p:txEl>
                                              <p:pRg st="0" end="0"/>
                                            </p:txEl>
                                          </p:spTgt>
                                        </p:tgtEl>
                                        <p:attrNameLst>
                                          <p:attrName>style.visibility</p:attrName>
                                        </p:attrNameLst>
                                      </p:cBhvr>
                                      <p:to>
                                        <p:strVal val="visible"/>
                                      </p:to>
                                    </p:set>
                                    <p:anim calcmode="lin" valueType="num">
                                      <p:cBhvr additive="base">
                                        <p:cTn id="7" dur="500" fill="hold"/>
                                        <p:tgtEl>
                                          <p:spTgt spid="3789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789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7891">
                                            <p:txEl>
                                              <p:pRg st="1" end="1"/>
                                            </p:txEl>
                                          </p:spTgt>
                                        </p:tgtEl>
                                        <p:attrNameLst>
                                          <p:attrName>style.visibility</p:attrName>
                                        </p:attrNameLst>
                                      </p:cBhvr>
                                      <p:to>
                                        <p:strVal val="visible"/>
                                      </p:to>
                                    </p:set>
                                    <p:anim calcmode="lin" valueType="num">
                                      <p:cBhvr additive="base">
                                        <p:cTn id="13" dur="500" fill="hold"/>
                                        <p:tgtEl>
                                          <p:spTgt spid="37891">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789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7891">
                                            <p:txEl>
                                              <p:pRg st="2" end="2"/>
                                            </p:txEl>
                                          </p:spTgt>
                                        </p:tgtEl>
                                        <p:attrNameLst>
                                          <p:attrName>style.visibility</p:attrName>
                                        </p:attrNameLst>
                                      </p:cBhvr>
                                      <p:to>
                                        <p:strVal val="visible"/>
                                      </p:to>
                                    </p:set>
                                    <p:anim calcmode="lin" valueType="num">
                                      <p:cBhvr additive="base">
                                        <p:cTn id="19" dur="500" fill="hold"/>
                                        <p:tgtEl>
                                          <p:spTgt spid="37891">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789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7891">
                                            <p:txEl>
                                              <p:pRg st="3" end="3"/>
                                            </p:txEl>
                                          </p:spTgt>
                                        </p:tgtEl>
                                        <p:attrNameLst>
                                          <p:attrName>style.visibility</p:attrName>
                                        </p:attrNameLst>
                                      </p:cBhvr>
                                      <p:to>
                                        <p:strVal val="visible"/>
                                      </p:to>
                                    </p:set>
                                    <p:anim calcmode="lin" valueType="num">
                                      <p:cBhvr additive="base">
                                        <p:cTn id="25" dur="500" fill="hold"/>
                                        <p:tgtEl>
                                          <p:spTgt spid="37891">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7891">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3"/>
          <p:cNvSpPr>
            <a:spLocks noGrp="1" noChangeArrowheads="1"/>
          </p:cNvSpPr>
          <p:nvPr>
            <p:ph idx="1"/>
          </p:nvPr>
        </p:nvSpPr>
        <p:spPr>
          <a:xfrm>
            <a:off x="457835" y="355600"/>
            <a:ext cx="8228965" cy="3581400"/>
          </a:xfrm>
        </p:spPr>
        <p:txBody>
          <a:bodyPr vert="horz" wrap="square" lIns="91440" tIns="45720" rIns="91440" bIns="45720" numCol="1" anchor="t" anchorCtr="0" compatLnSpc="1"/>
          <a:lstStyle/>
          <a:p>
            <a:pPr marL="0" marR="0" lvl="0" indent="0" algn="l" defTabSz="914400" rtl="0" eaLnBrk="1" latinLnBrk="0" hangingPunct="1">
              <a:lnSpc>
                <a:spcPct val="100000"/>
              </a:lnSpc>
              <a:spcBef>
                <a:spcPts val="600"/>
              </a:spcBef>
              <a:spcAft>
                <a:spcPct val="0"/>
              </a:spcAft>
              <a:buClrTx/>
              <a:buSzTx/>
              <a:buFontTx/>
              <a:buNone/>
              <a:defRPr/>
            </a:pPr>
            <a:r>
              <a:rPr kumimoji="0" sz="28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（二）必修课、选修课、活动课与社会实践活动之间的关系</a:t>
            </a:r>
          </a:p>
          <a:p>
            <a:pPr marL="0" lvl="0" indent="0" eaLnBrk="1" hangingPunct="1">
              <a:buNone/>
              <a:defRPr/>
            </a:pPr>
            <a:r>
              <a:rPr lang="zh-CN" altLang="en-US" sz="2400" dirty="0">
                <a:latin typeface="+mj-ea"/>
                <a:ea typeface="+mj-ea"/>
              </a:rPr>
              <a:t>    </a:t>
            </a:r>
            <a:r>
              <a:rPr lang="zh-CN" altLang="en-US" sz="2800" b="1" dirty="0">
                <a:latin typeface="+mj-ea"/>
                <a:ea typeface="+mj-ea"/>
              </a:rPr>
              <a:t>如何使这四个部分相互协调、配合，共同完成学校教育的任务是一个十分重要的问题。</a:t>
            </a:r>
            <a:endParaRPr lang="en-US" altLang="zh-CN" sz="2800" b="1" dirty="0">
              <a:latin typeface="+mj-ea"/>
              <a:ea typeface="+mj-ea"/>
            </a:endParaRPr>
          </a:p>
          <a:p>
            <a:pPr marL="0" lvl="0" indent="0" eaLnBrk="1" hangingPunct="1">
              <a:buNone/>
              <a:defRPr/>
            </a:pPr>
            <a:endParaRPr lang="en-US" altLang="zh-CN" sz="2800" b="1" dirty="0">
              <a:latin typeface="+mj-ea"/>
              <a:ea typeface="+mj-ea"/>
            </a:endParaRPr>
          </a:p>
          <a:p>
            <a:pPr marL="0" lvl="0" indent="0" eaLnBrk="1" hangingPunct="1">
              <a:buNone/>
              <a:defRPr/>
            </a:pPr>
            <a:r>
              <a:rPr kumimoji="0" lang="zh-CN" altLang="en-US" sz="2800" b="1" i="0" u="none" strike="noStrike" kern="0" cap="none" spc="0" normalizeH="0" baseline="0" noProof="0" dirty="0">
                <a:ln>
                  <a:noFill/>
                </a:ln>
                <a:solidFill>
                  <a:srgbClr val="7030A0"/>
                </a:solidFill>
                <a:effectLst/>
                <a:uLnTx/>
                <a:uFillTx/>
                <a:latin typeface="楷体" panose="02010609060101010101" pitchFamily="49" charset="-122"/>
                <a:ea typeface="楷体" panose="02010609060101010101" pitchFamily="49" charset="-122"/>
              </a:rPr>
              <a:t>   （选修课</a:t>
            </a:r>
            <a:r>
              <a:rPr kumimoji="0" lang="en-US" altLang="zh-CN" sz="2800" b="1" i="0" u="none" strike="noStrike" kern="0" cap="none" spc="0" normalizeH="0" baseline="0" noProof="0" dirty="0">
                <a:ln>
                  <a:noFill/>
                </a:ln>
                <a:solidFill>
                  <a:srgbClr val="7030A0"/>
                </a:solidFill>
                <a:effectLst/>
                <a:uLnTx/>
                <a:uFillTx/>
                <a:latin typeface="楷体" panose="02010609060101010101" pitchFamily="49" charset="-122"/>
                <a:ea typeface="楷体" panose="02010609060101010101" pitchFamily="49" charset="-122"/>
              </a:rPr>
              <a:t>-</a:t>
            </a:r>
            <a:r>
              <a:rPr kumimoji="0" lang="zh-CN" altLang="en-US" sz="2800" b="1" i="0" u="none" strike="noStrike" kern="0" cap="none" spc="0" normalizeH="0" baseline="0" noProof="0" dirty="0">
                <a:ln>
                  <a:noFill/>
                </a:ln>
                <a:solidFill>
                  <a:srgbClr val="7030A0"/>
                </a:solidFill>
                <a:effectLst/>
                <a:uLnTx/>
                <a:uFillTx/>
                <a:latin typeface="楷体" panose="02010609060101010101" pitchFamily="49" charset="-122"/>
                <a:ea typeface="楷体" panose="02010609060101010101" pitchFamily="49" charset="-122"/>
              </a:rPr>
              <a:t>美国节日、社会实践</a:t>
            </a:r>
            <a:r>
              <a:rPr kumimoji="0" lang="en-US" altLang="zh-CN" sz="2800" b="1" i="0" u="none" strike="noStrike" kern="0" cap="none" spc="0" normalizeH="0" baseline="0" noProof="0" dirty="0">
                <a:ln>
                  <a:noFill/>
                </a:ln>
                <a:solidFill>
                  <a:srgbClr val="7030A0"/>
                </a:solidFill>
                <a:effectLst/>
                <a:uLnTx/>
                <a:uFillTx/>
                <a:latin typeface="楷体" panose="02010609060101010101" pitchFamily="49" charset="-122"/>
                <a:ea typeface="楷体" panose="02010609060101010101" pitchFamily="49" charset="-122"/>
              </a:rPr>
              <a:t>-</a:t>
            </a:r>
            <a:r>
              <a:rPr kumimoji="0" lang="zh-CN" altLang="en-US" sz="2800" b="1" i="0" u="none" strike="noStrike" kern="0" cap="none" spc="0" normalizeH="0" baseline="0" noProof="0" dirty="0">
                <a:ln>
                  <a:noFill/>
                </a:ln>
                <a:solidFill>
                  <a:srgbClr val="7030A0"/>
                </a:solidFill>
                <a:effectLst/>
                <a:uLnTx/>
                <a:uFillTx/>
                <a:latin typeface="楷体" panose="02010609060101010101" pitchFamily="49" charset="-122"/>
                <a:ea typeface="楷体" panose="02010609060101010101" pitchFamily="49" charset="-122"/>
              </a:rPr>
              <a:t>农村学农）</a:t>
            </a:r>
            <a:endParaRPr kumimoji="0" lang="en-US" altLang="zh-CN" sz="2800" b="1" i="0" u="none" strike="noStrike" kern="0" cap="none" spc="0" normalizeH="0" baseline="0" noProof="0" dirty="0">
              <a:ln>
                <a:noFill/>
              </a:ln>
              <a:solidFill>
                <a:srgbClr val="7030A0"/>
              </a:solidFill>
              <a:effectLst/>
              <a:uLnTx/>
              <a:uFillTx/>
              <a:latin typeface="楷体" panose="02010609060101010101" pitchFamily="49" charset="-122"/>
              <a:ea typeface="楷体" panose="02010609060101010101" pitchFamily="49" charset="-122"/>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3"/>
          <p:cNvSpPr>
            <a:spLocks noGrp="1" noChangeArrowheads="1"/>
          </p:cNvSpPr>
          <p:nvPr>
            <p:ph idx="1"/>
          </p:nvPr>
        </p:nvSpPr>
        <p:spPr>
          <a:xfrm>
            <a:off x="457835" y="355600"/>
            <a:ext cx="8228965" cy="4064000"/>
          </a:xfrm>
        </p:spPr>
        <p:txBody>
          <a:bodyPr vert="horz" wrap="square" lIns="91440" tIns="45720" rIns="91440" bIns="45720" numCol="1" anchor="t" anchorCtr="0" compatLnSpc="1"/>
          <a:lstStyle/>
          <a:p>
            <a:pPr marL="0" marR="0" lvl="0" indent="0" algn="l" defTabSz="914400" rtl="0" eaLnBrk="1" latinLnBrk="0" hangingPunct="1">
              <a:lnSpc>
                <a:spcPct val="100000"/>
              </a:lnSpc>
              <a:spcBef>
                <a:spcPts val="600"/>
              </a:spcBef>
              <a:spcAft>
                <a:spcPct val="0"/>
              </a:spcAft>
              <a:buClrTx/>
              <a:buSzTx/>
              <a:buFontTx/>
              <a:buNone/>
              <a:defRPr/>
            </a:pPr>
            <a:r>
              <a:rPr kumimoji="0" sz="28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a:t>
            </a:r>
            <a:r>
              <a:rPr kumimoji="0" lang="zh-CN" sz="28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三</a:t>
            </a:r>
            <a:r>
              <a:rPr kumimoji="0" sz="28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a:t>
            </a:r>
            <a:r>
              <a:rPr sz="2800" b="1" noProof="0" dirty="0">
                <a:ln>
                  <a:noFill/>
                </a:ln>
                <a:effectLst/>
                <a:uLnTx/>
                <a:uFillTx/>
                <a:latin typeface="黑体" panose="02010609060101010101" pitchFamily="49" charset="-122"/>
                <a:ea typeface="黑体" panose="02010609060101010101" pitchFamily="49" charset="-122"/>
                <a:sym typeface="+mn-ea"/>
              </a:rPr>
              <a:t>课程整合</a:t>
            </a:r>
            <a:endParaRPr kumimoji="0" sz="24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endParaRPr>
          </a:p>
          <a:p>
            <a:pPr marL="0" marR="0" lvl="0" indent="457200" algn="just" defTabSz="914400" rtl="0" eaLnBrk="1" latinLnBrk="0" hangingPunct="1">
              <a:lnSpc>
                <a:spcPct val="100000"/>
              </a:lnSpc>
              <a:spcBef>
                <a:spcPts val="600"/>
              </a:spcBef>
              <a:spcAft>
                <a:spcPct val="0"/>
              </a:spcAft>
              <a:buClrTx/>
              <a:buSzTx/>
              <a:buFontTx/>
              <a:buNone/>
              <a:defRPr/>
            </a:pPr>
            <a:r>
              <a:rPr kumimoji="0" sz="2400" b="1" i="0" u="none" strike="noStrike" kern="0" cap="none" spc="0" normalizeH="0" baseline="0" noProof="0" dirty="0" err="1">
                <a:ln>
                  <a:noFill/>
                </a:ln>
                <a:solidFill>
                  <a:schemeClr val="tx1"/>
                </a:solidFill>
                <a:effectLst/>
                <a:uLnTx/>
                <a:uFillTx/>
                <a:latin typeface="黑体" panose="02010609060101010101" pitchFamily="49" charset="-122"/>
                <a:ea typeface="黑体" panose="02010609060101010101" pitchFamily="49" charset="-122"/>
                <a:cs typeface="+mn-cs"/>
              </a:rPr>
              <a:t>课程整合不仅是</a:t>
            </a:r>
            <a:r>
              <a:rPr kumimoji="0" sz="2400" b="1" i="0" u="none" strike="noStrike" kern="0" cap="none" spc="0" normalizeH="0" baseline="0" noProof="0" dirty="0" err="1">
                <a:ln>
                  <a:noFill/>
                </a:ln>
                <a:solidFill>
                  <a:srgbClr val="7030A0"/>
                </a:solidFill>
                <a:effectLst/>
                <a:uLnTx/>
                <a:uFillTx/>
                <a:latin typeface="黑体" panose="02010609060101010101" pitchFamily="49" charset="-122"/>
                <a:ea typeface="黑体" panose="02010609060101010101" pitchFamily="49" charset="-122"/>
                <a:cs typeface="+mn-cs"/>
              </a:rPr>
              <a:t>课程内容</a:t>
            </a:r>
            <a:r>
              <a:rPr kumimoji="0" sz="2400" b="1" i="0" u="none" strike="noStrike" kern="0" cap="none" spc="0" normalizeH="0" baseline="0" noProof="0" dirty="0" err="1">
                <a:ln>
                  <a:noFill/>
                </a:ln>
                <a:solidFill>
                  <a:schemeClr val="tx1"/>
                </a:solidFill>
                <a:effectLst/>
                <a:uLnTx/>
                <a:uFillTx/>
                <a:latin typeface="黑体" panose="02010609060101010101" pitchFamily="49" charset="-122"/>
                <a:ea typeface="黑体" panose="02010609060101010101" pitchFamily="49" charset="-122"/>
                <a:cs typeface="+mn-cs"/>
              </a:rPr>
              <a:t>之间的整合，还包括</a:t>
            </a:r>
            <a:r>
              <a:rPr kumimoji="0" sz="2400" b="1" i="0" u="none" strike="noStrike" kern="0" cap="none" spc="0" normalizeH="0" baseline="0" noProof="0" dirty="0" err="1">
                <a:ln>
                  <a:noFill/>
                </a:ln>
                <a:solidFill>
                  <a:srgbClr val="7030A0"/>
                </a:solidFill>
                <a:effectLst/>
                <a:uLnTx/>
                <a:uFillTx/>
                <a:latin typeface="黑体" panose="02010609060101010101" pitchFamily="49" charset="-122"/>
                <a:ea typeface="黑体" panose="02010609060101010101" pitchFamily="49" charset="-122"/>
                <a:cs typeface="+mn-cs"/>
              </a:rPr>
              <a:t>学习内容与学生经验</a:t>
            </a:r>
            <a:r>
              <a:rPr kumimoji="0" sz="2400" b="1" i="0" u="none" strike="noStrike" kern="0" cap="none" spc="0" normalizeH="0" baseline="0" noProof="0" dirty="0" err="1">
                <a:ln>
                  <a:noFill/>
                </a:ln>
                <a:solidFill>
                  <a:schemeClr val="tx1"/>
                </a:solidFill>
                <a:effectLst/>
                <a:uLnTx/>
                <a:uFillTx/>
                <a:latin typeface="黑体" panose="02010609060101010101" pitchFamily="49" charset="-122"/>
                <a:ea typeface="黑体" panose="02010609060101010101" pitchFamily="49" charset="-122"/>
                <a:cs typeface="+mn-cs"/>
              </a:rPr>
              <a:t>的整合，</a:t>
            </a:r>
            <a:r>
              <a:rPr kumimoji="0" sz="2400" b="1" i="0" u="none" strike="noStrike" kern="0" cap="none" spc="0" normalizeH="0" baseline="0" noProof="0" dirty="0" err="1">
                <a:ln>
                  <a:noFill/>
                </a:ln>
                <a:solidFill>
                  <a:srgbClr val="7030A0"/>
                </a:solidFill>
                <a:effectLst/>
                <a:uLnTx/>
                <a:uFillTx/>
                <a:latin typeface="黑体" panose="02010609060101010101" pitchFamily="49" charset="-122"/>
                <a:ea typeface="黑体" panose="02010609060101010101" pitchFamily="49" charset="-122"/>
                <a:cs typeface="+mn-cs"/>
              </a:rPr>
              <a:t>学习方式</a:t>
            </a:r>
            <a:r>
              <a:rPr kumimoji="0" sz="2400" b="1" i="0" u="none" strike="noStrike" kern="0" cap="none" spc="0" normalizeH="0" baseline="0" noProof="0" dirty="0" err="1">
                <a:ln>
                  <a:noFill/>
                </a:ln>
                <a:solidFill>
                  <a:schemeClr val="tx1"/>
                </a:solidFill>
                <a:effectLst/>
                <a:uLnTx/>
                <a:uFillTx/>
                <a:latin typeface="黑体" panose="02010609060101010101" pitchFamily="49" charset="-122"/>
                <a:ea typeface="黑体" panose="02010609060101010101" pitchFamily="49" charset="-122"/>
                <a:cs typeface="+mn-cs"/>
              </a:rPr>
              <a:t>的整合</a:t>
            </a:r>
            <a:r>
              <a:rPr kumimoji="0" sz="24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a:t>
            </a:r>
          </a:p>
          <a:p>
            <a:pPr marL="0" marR="0" lvl="0" indent="457200" algn="just" defTabSz="914400" rtl="0" eaLnBrk="1" latinLnBrk="0" hangingPunct="1">
              <a:lnSpc>
                <a:spcPct val="100000"/>
              </a:lnSpc>
              <a:spcBef>
                <a:spcPts val="600"/>
              </a:spcBef>
              <a:spcAft>
                <a:spcPct val="0"/>
              </a:spcAft>
              <a:buClrTx/>
              <a:buSzTx/>
              <a:buFontTx/>
              <a:buNone/>
              <a:defRPr/>
            </a:pPr>
            <a:r>
              <a:rPr kumimoji="0" sz="2400" b="1" i="0" u="none" strike="noStrike" kern="0" cap="none" spc="0" normalizeH="0" baseline="0" noProof="0" dirty="0" err="1">
                <a:ln>
                  <a:noFill/>
                </a:ln>
                <a:solidFill>
                  <a:schemeClr val="tx1"/>
                </a:solidFill>
                <a:effectLst/>
                <a:uLnTx/>
                <a:uFillTx/>
                <a:latin typeface="黑体" panose="02010609060101010101" pitchFamily="49" charset="-122"/>
                <a:ea typeface="黑体" panose="02010609060101010101" pitchFamily="49" charset="-122"/>
                <a:cs typeface="+mn-cs"/>
              </a:rPr>
              <a:t>课程整合</a:t>
            </a:r>
            <a:r>
              <a:rPr kumimoji="0" sz="2400" b="1" i="0" u="none" strike="noStrike" kern="0" cap="none" spc="0" normalizeH="0" baseline="0" noProof="0" dirty="0" err="1">
                <a:ln>
                  <a:noFill/>
                </a:ln>
                <a:solidFill>
                  <a:srgbClr val="7030A0"/>
                </a:solidFill>
                <a:effectLst/>
                <a:uLnTx/>
                <a:uFillTx/>
                <a:latin typeface="黑体" panose="02010609060101010101" pitchFamily="49" charset="-122"/>
                <a:ea typeface="黑体" panose="02010609060101010101" pitchFamily="49" charset="-122"/>
                <a:cs typeface="+mn-cs"/>
              </a:rPr>
              <a:t>理论</a:t>
            </a:r>
            <a:r>
              <a:rPr kumimoji="0" sz="2400" b="1" i="0" u="none" strike="noStrike" kern="0" cap="none" spc="0" normalizeH="0" baseline="0" noProof="0" dirty="0" err="1">
                <a:ln>
                  <a:noFill/>
                </a:ln>
                <a:solidFill>
                  <a:schemeClr val="tx1"/>
                </a:solidFill>
                <a:effectLst/>
                <a:uLnTx/>
                <a:uFillTx/>
                <a:latin typeface="黑体" panose="02010609060101010101" pitchFamily="49" charset="-122"/>
                <a:ea typeface="黑体" panose="02010609060101010101" pitchFamily="49" charset="-122"/>
                <a:cs typeface="+mn-cs"/>
              </a:rPr>
              <a:t>主要有三种：科目整合理论、儿童中心整合理论、注重学科与儿童心理统一的整合理论</a:t>
            </a:r>
            <a:r>
              <a:rPr kumimoji="0" sz="24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a:t>
            </a:r>
          </a:p>
          <a:p>
            <a:pPr marL="0" marR="0" lvl="0" indent="457200" algn="just" defTabSz="914400" rtl="0" eaLnBrk="1" latinLnBrk="0" hangingPunct="1">
              <a:lnSpc>
                <a:spcPct val="100000"/>
              </a:lnSpc>
              <a:spcBef>
                <a:spcPts val="600"/>
              </a:spcBef>
              <a:spcAft>
                <a:spcPct val="0"/>
              </a:spcAft>
              <a:buClrTx/>
              <a:buSzTx/>
              <a:buFontTx/>
              <a:buNone/>
              <a:defRPr/>
            </a:pPr>
            <a:r>
              <a:rPr kumimoji="0" sz="24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除关联课程、融合课程、广域课程之外，还有一种新的课程整合的理念和形式，就是“学习化课程”。在学习化课程里，以“</a:t>
            </a:r>
            <a:r>
              <a:rPr kumimoji="0" sz="2400" b="1" i="0" u="none" strike="noStrike" kern="0" cap="none" spc="0" normalizeH="0" baseline="0" noProof="0" dirty="0">
                <a:ln>
                  <a:noFill/>
                </a:ln>
                <a:solidFill>
                  <a:srgbClr val="7030A0"/>
                </a:solidFill>
                <a:effectLst/>
                <a:uLnTx/>
                <a:uFillTx/>
                <a:latin typeface="黑体" panose="02010609060101010101" pitchFamily="49" charset="-122"/>
                <a:ea typeface="黑体" panose="02010609060101010101" pitchFamily="49" charset="-122"/>
                <a:cs typeface="+mn-cs"/>
              </a:rPr>
              <a:t>学习领域</a:t>
            </a:r>
            <a:r>
              <a:rPr kumimoji="0" sz="24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”为基础设置课程。</a:t>
            </a:r>
            <a:endParaRPr kumimoji="0" lang="en-US" altLang="zh-CN" sz="24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endParaRPr>
          </a:p>
          <a:p>
            <a:pPr marL="0" marR="0" lvl="0" indent="457200" algn="just" defTabSz="914400" rtl="0" eaLnBrk="1" latinLnBrk="0" hangingPunct="1">
              <a:lnSpc>
                <a:spcPct val="100000"/>
              </a:lnSpc>
              <a:spcBef>
                <a:spcPts val="600"/>
              </a:spcBef>
              <a:spcAft>
                <a:spcPct val="0"/>
              </a:spcAft>
              <a:buClrTx/>
              <a:buSzTx/>
              <a:buFontTx/>
              <a:buNone/>
              <a:defRPr/>
            </a:pPr>
            <a:r>
              <a:rPr kumimoji="0" lang="zh-CN" altLang="en-US" sz="2400" b="1" i="0" u="none" strike="noStrike" kern="0" cap="none" spc="0" normalizeH="0" baseline="0" noProof="0" dirty="0">
                <a:ln>
                  <a:noFill/>
                </a:ln>
                <a:solidFill>
                  <a:srgbClr val="7030A0"/>
                </a:solidFill>
                <a:effectLst/>
                <a:uLnTx/>
                <a:uFillTx/>
                <a:latin typeface="楷体" panose="02010609060101010101" pitchFamily="49" charset="-122"/>
                <a:ea typeface="楷体" panose="02010609060101010101" pitchFamily="49" charset="-122"/>
              </a:rPr>
              <a:t>（生成式课程</a:t>
            </a:r>
            <a:r>
              <a:rPr kumimoji="0" lang="en-US" altLang="zh-CN" sz="2400" b="1" i="0" u="none" strike="noStrike" kern="0" cap="none" spc="0" normalizeH="0" baseline="0" noProof="0" dirty="0">
                <a:ln>
                  <a:noFill/>
                </a:ln>
                <a:solidFill>
                  <a:srgbClr val="7030A0"/>
                </a:solidFill>
                <a:effectLst/>
                <a:uLnTx/>
                <a:uFillTx/>
                <a:latin typeface="楷体" panose="02010609060101010101" pitchFamily="49" charset="-122"/>
                <a:ea typeface="楷体" panose="02010609060101010101" pitchFamily="49" charset="-122"/>
              </a:rPr>
              <a:t>——</a:t>
            </a:r>
            <a:r>
              <a:rPr kumimoji="0" lang="zh-CN" altLang="en-US" sz="2400" b="1" i="0" u="none" strike="noStrike" kern="0" cap="none" spc="0" normalizeH="0" baseline="0" noProof="0" dirty="0">
                <a:ln>
                  <a:noFill/>
                </a:ln>
                <a:solidFill>
                  <a:srgbClr val="7030A0"/>
                </a:solidFill>
                <a:effectLst/>
                <a:uLnTx/>
                <a:uFillTx/>
                <a:latin typeface="楷体" panose="02010609060101010101" pitchFamily="49" charset="-122"/>
                <a:ea typeface="楷体" panose="02010609060101010101" pitchFamily="49" charset="-122"/>
              </a:rPr>
              <a:t>社会科学、自然科学）</a:t>
            </a:r>
            <a:endParaRPr kumimoji="0" sz="2400" b="1" i="0" u="none" strike="noStrike" kern="0" cap="none" spc="0" normalizeH="0" baseline="0" noProof="0" dirty="0">
              <a:ln>
                <a:noFill/>
              </a:ln>
              <a:solidFill>
                <a:srgbClr val="7030A0"/>
              </a:solidFill>
              <a:effectLst/>
              <a:uLnTx/>
              <a:uFillTx/>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00000"/>
              </a:lnSpc>
              <a:spcBef>
                <a:spcPct val="20000"/>
              </a:spcBef>
              <a:spcAft>
                <a:spcPct val="0"/>
              </a:spcAft>
              <a:buClrTx/>
              <a:buSzTx/>
              <a:buFontTx/>
              <a:buNone/>
              <a:defRPr/>
            </a:pPr>
            <a:br>
              <a:rPr kumimoji="0" lang="en-US" altLang="zh-CN" sz="2400" b="0" i="0" u="none" strike="noStrike" kern="0" cap="none" spc="0" normalizeH="0" baseline="0" noProof="0" dirty="0">
                <a:ln>
                  <a:noFill/>
                </a:ln>
                <a:solidFill>
                  <a:schemeClr val="tx1"/>
                </a:solidFill>
                <a:effectLst/>
                <a:uLnTx/>
                <a:uFillTx/>
                <a:ea typeface="+mn-ea"/>
                <a:cs typeface="+mn-cs"/>
              </a:rPr>
            </a:br>
            <a:endParaRPr kumimoji="0" lang="en-US" altLang="zh-CN" sz="2400" b="0" i="0" u="none" strike="noStrike" kern="0" cap="none" spc="0" normalizeH="0" baseline="0" noProof="0" dirty="0">
              <a:ln>
                <a:noFill/>
              </a:ln>
              <a:solidFill>
                <a:schemeClr val="tx1"/>
              </a:solidFill>
              <a:effectLst/>
              <a:uLnTx/>
              <a:uFillTx/>
              <a:ea typeface="+mn-ea"/>
              <a:cs typeface="+mn-cs"/>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标题 1"/>
          <p:cNvSpPr>
            <a:spLocks noGrp="1"/>
          </p:cNvSpPr>
          <p:nvPr>
            <p:ph type="ctrTitle"/>
          </p:nvPr>
        </p:nvSpPr>
        <p:spPr>
          <a:xfrm>
            <a:off x="247650" y="1428750"/>
            <a:ext cx="8648700" cy="1408113"/>
          </a:xfrm>
        </p:spPr>
        <p:txBody>
          <a:bodyPr vert="horz" wrap="square" lIns="91440" tIns="45720" rIns="91440" bIns="45720" anchor="ctr"/>
          <a:lstStyle/>
          <a:p>
            <a:pPr eaLnBrk="1" hangingPunct="1"/>
            <a:r>
              <a:rPr lang="zh-CN" altLang="en-US" sz="4800" b="1" dirty="0">
                <a:solidFill>
                  <a:schemeClr val="tx1"/>
                </a:solidFill>
                <a:latin typeface="黑体" panose="02010609060101010101" pitchFamily="49" charset="-122"/>
                <a:ea typeface="黑体" panose="02010609060101010101" pitchFamily="49" charset="-122"/>
              </a:rPr>
              <a:t>知识点</a:t>
            </a:r>
            <a:r>
              <a:rPr lang="en-US" altLang="zh-CN" sz="4800" b="1" dirty="0">
                <a:solidFill>
                  <a:schemeClr val="tx1"/>
                </a:solidFill>
                <a:latin typeface="黑体" panose="02010609060101010101" pitchFamily="49" charset="-122"/>
                <a:ea typeface="黑体" panose="02010609060101010101" pitchFamily="49" charset="-122"/>
              </a:rPr>
              <a:t>1</a:t>
            </a:r>
            <a:r>
              <a:rPr lang="zh-CN" altLang="en-US" sz="4800" b="1" dirty="0">
                <a:solidFill>
                  <a:schemeClr val="tx1"/>
                </a:solidFill>
                <a:latin typeface="黑体" panose="02010609060101010101" pitchFamily="49" charset="-122"/>
                <a:ea typeface="黑体" panose="02010609060101010101" pitchFamily="49" charset="-122"/>
              </a:rPr>
              <a:t>：课程类型</a:t>
            </a:r>
          </a:p>
        </p:txBody>
      </p:sp>
      <p:sp>
        <p:nvSpPr>
          <p:cNvPr id="18435" name="副标题 2"/>
          <p:cNvSpPr>
            <a:spLocks noGrp="1"/>
          </p:cNvSpPr>
          <p:nvPr>
            <p:ph type="subTitle" idx="1"/>
          </p:nvPr>
        </p:nvSpPr>
        <p:spPr>
          <a:xfrm>
            <a:off x="1371600" y="2914650"/>
            <a:ext cx="6400800" cy="1316038"/>
          </a:xfrm>
        </p:spPr>
        <p:txBody>
          <a:bodyPr vert="horz" wrap="square" lIns="91440" tIns="45720" rIns="91440" bIns="45720" anchor="t"/>
          <a:lstStyle/>
          <a:p>
            <a:pPr eaLnBrk="1" hangingPunct="1"/>
            <a:endParaRPr lang="zh-CN" altLang="en-US" dirty="0">
              <a:ea typeface="+mn-ea"/>
              <a:cs typeface="+mn-cs"/>
            </a:endParaRPr>
          </a:p>
        </p:txBody>
      </p:sp>
      <p:pic>
        <p:nvPicPr>
          <p:cNvPr id="24580" name="图片 1"/>
          <p:cNvPicPr>
            <a:picLocks noChangeAspect="1"/>
          </p:cNvPicPr>
          <p:nvPr/>
        </p:nvPicPr>
        <p:blipFill>
          <a:blip r:embed="rId2"/>
          <a:stretch>
            <a:fillRect/>
          </a:stretch>
        </p:blipFill>
        <p:spPr>
          <a:xfrm>
            <a:off x="3187700" y="2836863"/>
            <a:ext cx="2455863" cy="1962150"/>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578"/>
                                        </p:tgtEl>
                                        <p:attrNameLst>
                                          <p:attrName>style.visibility</p:attrName>
                                        </p:attrNameLst>
                                      </p:cBhvr>
                                      <p:to>
                                        <p:strVal val="visible"/>
                                      </p:to>
                                    </p:set>
                                    <p:anim calcmode="lin" valueType="num">
                                      <p:cBhvr additive="base">
                                        <p:cTn id="7" dur="500" fill="hold"/>
                                        <p:tgtEl>
                                          <p:spTgt spid="24578"/>
                                        </p:tgtEl>
                                        <p:attrNameLst>
                                          <p:attrName>ppt_x</p:attrName>
                                        </p:attrNameLst>
                                      </p:cBhvr>
                                      <p:tavLst>
                                        <p:tav tm="0">
                                          <p:val>
                                            <p:strVal val="#ppt_x"/>
                                          </p:val>
                                        </p:tav>
                                        <p:tav tm="100000">
                                          <p:val>
                                            <p:strVal val="#ppt_x"/>
                                          </p:val>
                                        </p:tav>
                                      </p:tavLst>
                                    </p:anim>
                                    <p:anim calcmode="lin" valueType="num">
                                      <p:cBhvr additive="base">
                                        <p:cTn id="8" dur="500" fill="hold"/>
                                        <p:tgtEl>
                                          <p:spTgt spid="2457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4580"/>
                                        </p:tgtEl>
                                        <p:attrNameLst>
                                          <p:attrName>style.visibility</p:attrName>
                                        </p:attrNameLst>
                                      </p:cBhvr>
                                      <p:to>
                                        <p:strVal val="visible"/>
                                      </p:to>
                                    </p:set>
                                    <p:anim calcmode="lin" valueType="num">
                                      <p:cBhvr additive="base">
                                        <p:cTn id="13" dur="500" fill="hold"/>
                                        <p:tgtEl>
                                          <p:spTgt spid="24580"/>
                                        </p:tgtEl>
                                        <p:attrNameLst>
                                          <p:attrName>ppt_x</p:attrName>
                                        </p:attrNameLst>
                                      </p:cBhvr>
                                      <p:tavLst>
                                        <p:tav tm="0">
                                          <p:val>
                                            <p:strVal val="#ppt_x"/>
                                          </p:val>
                                        </p:tav>
                                        <p:tav tm="100000">
                                          <p:val>
                                            <p:strVal val="#ppt_x"/>
                                          </p:val>
                                        </p:tav>
                                      </p:tavLst>
                                    </p:anim>
                                    <p:anim calcmode="lin" valueType="num">
                                      <p:cBhvr additive="base">
                                        <p:cTn id="14" dur="500" fill="hold"/>
                                        <p:tgtEl>
                                          <p:spTgt spid="2458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p:cNvSpPr>
          <p:nvPr>
            <p:ph type="title"/>
          </p:nvPr>
        </p:nvSpPr>
        <p:spPr>
          <a:xfrm>
            <a:off x="508000" y="265113"/>
            <a:ext cx="8229600" cy="855662"/>
          </a:xfrm>
        </p:spPr>
        <p:txBody>
          <a:bodyPr vert="horz" wrap="square" lIns="91440" tIns="45720" rIns="91440" bIns="45720" anchor="ctr"/>
          <a:lstStyle/>
          <a:p>
            <a:pPr eaLnBrk="1" hangingPunct="1"/>
            <a:r>
              <a:rPr lang="zh-CN" altLang="en-US" sz="4000" b="1" dirty="0">
                <a:ea typeface="黑体" panose="02010609060101010101" pitchFamily="49" charset="-122"/>
              </a:rPr>
              <a:t>二、课程的纵向结构</a:t>
            </a:r>
          </a:p>
        </p:txBody>
      </p:sp>
      <p:sp>
        <p:nvSpPr>
          <p:cNvPr id="31747" name="Rectangle 3"/>
          <p:cNvSpPr>
            <a:spLocks noGrp="1" noChangeArrowheads="1"/>
          </p:cNvSpPr>
          <p:nvPr>
            <p:ph idx="1"/>
          </p:nvPr>
        </p:nvSpPr>
        <p:spPr>
          <a:xfrm>
            <a:off x="508000" y="1050925"/>
            <a:ext cx="8228965" cy="3571875"/>
          </a:xfrm>
        </p:spPr>
        <p:txBody>
          <a:bodyPr vert="horz" wrap="square" lIns="91440" tIns="45720" rIns="91440" bIns="45720" numCol="1" anchor="t" anchorCtr="0" compatLnSpc="1"/>
          <a:lstStyle/>
          <a:p>
            <a:pPr marL="0" marR="0" lvl="0" indent="0" algn="l" defTabSz="914400" rtl="0" eaLnBrk="1" latinLnBrk="0" hangingPunct="1">
              <a:lnSpc>
                <a:spcPct val="100000"/>
              </a:lnSpc>
              <a:spcBef>
                <a:spcPts val="600"/>
              </a:spcBef>
              <a:spcAft>
                <a:spcPct val="0"/>
              </a:spcAft>
              <a:buClrTx/>
              <a:buSzTx/>
              <a:buFontTx/>
              <a:buNone/>
              <a:defRPr/>
            </a:pPr>
            <a:r>
              <a:rPr kumimoji="0" sz="28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（一）直线型课程</a:t>
            </a:r>
          </a:p>
          <a:p>
            <a:pPr marL="0" marR="0" lvl="0" indent="457200" algn="just" defTabSz="914400" rtl="0" eaLnBrk="1" latinLnBrk="0" hangingPunct="1">
              <a:lnSpc>
                <a:spcPct val="100000"/>
              </a:lnSpc>
              <a:spcBef>
                <a:spcPts val="600"/>
              </a:spcBef>
              <a:spcAft>
                <a:spcPct val="0"/>
              </a:spcAft>
              <a:buClrTx/>
              <a:buSzTx/>
              <a:buFontTx/>
              <a:buNone/>
              <a:defRPr/>
            </a:pPr>
            <a:r>
              <a:rPr kumimoji="0" sz="2400" b="1" i="0" u="none" strike="noStrike" kern="0" cap="none" spc="0" normalizeH="0" baseline="0" noProof="0" dirty="0" err="1">
                <a:ln>
                  <a:noFill/>
                </a:ln>
                <a:solidFill>
                  <a:schemeClr val="tx1"/>
                </a:solidFill>
                <a:effectLst/>
                <a:uLnTx/>
                <a:uFillTx/>
                <a:latin typeface="黑体" panose="02010609060101010101" pitchFamily="49" charset="-122"/>
                <a:ea typeface="黑体" panose="02010609060101010101" pitchFamily="49" charset="-122"/>
                <a:cs typeface="+mn-cs"/>
              </a:rPr>
              <a:t>指的是在课程内容按照由浅入深、由易到难的原则，环环相扣、直线推进、不重复的进行排列</a:t>
            </a:r>
            <a:r>
              <a:rPr kumimoji="0" sz="24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a:t>
            </a:r>
            <a:endParaRPr kumimoji="0" lang="en-US" sz="24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endParaRPr>
          </a:p>
          <a:p>
            <a:pPr marL="0" marR="0" lvl="0" indent="457200" algn="just" defTabSz="914400" rtl="0" eaLnBrk="1" latinLnBrk="0" hangingPunct="1">
              <a:lnSpc>
                <a:spcPct val="100000"/>
              </a:lnSpc>
              <a:spcBef>
                <a:spcPts val="600"/>
              </a:spcBef>
              <a:spcAft>
                <a:spcPct val="0"/>
              </a:spcAft>
              <a:buClrTx/>
              <a:buSzTx/>
              <a:buFontTx/>
              <a:buNone/>
              <a:defRPr/>
            </a:pPr>
            <a:r>
              <a:rPr kumimoji="0" lang="zh-CN" altLang="en-US" sz="2400" b="1" i="0" u="none" strike="noStrike" kern="0" cap="none" spc="0" normalizeH="0" baseline="0" noProof="0" dirty="0">
                <a:ln>
                  <a:noFill/>
                </a:ln>
                <a:solidFill>
                  <a:srgbClr val="C00000"/>
                </a:solidFill>
                <a:effectLst/>
                <a:uLnTx/>
                <a:uFillTx/>
                <a:latin typeface="黑体" panose="02010609060101010101" pitchFamily="49" charset="-122"/>
                <a:ea typeface="黑体" panose="02010609060101010101" pitchFamily="49" charset="-122"/>
                <a:cs typeface="+mn-cs"/>
              </a:rPr>
              <a:t>优点：</a:t>
            </a:r>
            <a:r>
              <a:rPr kumimoji="0" sz="2400" b="1" i="0" u="none" strike="noStrike" kern="0" cap="none" spc="0" normalizeH="0" baseline="0" noProof="0" dirty="0" err="1">
                <a:ln>
                  <a:noFill/>
                </a:ln>
                <a:solidFill>
                  <a:schemeClr val="tx1"/>
                </a:solidFill>
                <a:effectLst/>
                <a:uLnTx/>
                <a:uFillTx/>
                <a:latin typeface="黑体" panose="02010609060101010101" pitchFamily="49" charset="-122"/>
                <a:ea typeface="黑体" panose="02010609060101010101" pitchFamily="49" charset="-122"/>
                <a:cs typeface="+mn-cs"/>
              </a:rPr>
              <a:t>符合知识发展的一般顺序，课程内容具有不重复性，能节省时间，提高效率</a:t>
            </a:r>
            <a:r>
              <a:rPr kumimoji="0" sz="24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a:t>
            </a:r>
            <a:endParaRPr kumimoji="0" lang="en-US" sz="24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endParaRPr>
          </a:p>
          <a:p>
            <a:pPr marL="0" marR="0" lvl="0" indent="457200" algn="just" defTabSz="914400" rtl="0" eaLnBrk="1" latinLnBrk="0" hangingPunct="1">
              <a:lnSpc>
                <a:spcPct val="100000"/>
              </a:lnSpc>
              <a:spcBef>
                <a:spcPts val="600"/>
              </a:spcBef>
              <a:spcAft>
                <a:spcPct val="0"/>
              </a:spcAft>
              <a:buClrTx/>
              <a:buSzTx/>
              <a:buFontTx/>
              <a:buNone/>
              <a:defRPr/>
            </a:pPr>
            <a:r>
              <a:rPr kumimoji="0" lang="zh-CN" altLang="en-US" sz="2400" b="1" i="0" u="none" strike="noStrike" kern="0" cap="none" spc="0" normalizeH="0" baseline="0" noProof="0" dirty="0">
                <a:ln>
                  <a:noFill/>
                </a:ln>
                <a:solidFill>
                  <a:srgbClr val="C00000"/>
                </a:solidFill>
                <a:effectLst/>
                <a:uLnTx/>
                <a:uFillTx/>
                <a:latin typeface="黑体" panose="02010609060101010101" pitchFamily="49" charset="-122"/>
                <a:ea typeface="黑体" panose="02010609060101010101" pitchFamily="49" charset="-122"/>
                <a:cs typeface="+mn-cs"/>
              </a:rPr>
              <a:t>缺点：</a:t>
            </a:r>
            <a:r>
              <a:rPr kumimoji="0" sz="2400" b="1" i="0" u="none" strike="noStrike" kern="0" cap="none" spc="0" normalizeH="0" baseline="0" noProof="0" dirty="0" err="1">
                <a:ln>
                  <a:noFill/>
                </a:ln>
                <a:solidFill>
                  <a:schemeClr val="tx1"/>
                </a:solidFill>
                <a:effectLst/>
                <a:uLnTx/>
                <a:uFillTx/>
                <a:latin typeface="黑体" panose="02010609060101010101" pitchFamily="49" charset="-122"/>
                <a:ea typeface="黑体" panose="02010609060101010101" pitchFamily="49" charset="-122"/>
                <a:cs typeface="+mn-cs"/>
              </a:rPr>
              <a:t>知识逻辑与儿童心理发展规律的矛盾。其次，从知识发展本身来看，知识之间的交叉越来越多</a:t>
            </a:r>
            <a:r>
              <a:rPr kumimoji="0" sz="24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a:t>
            </a:r>
            <a:endParaRPr kumimoji="0" lang="en-US" sz="24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endParaRPr>
          </a:p>
          <a:p>
            <a:pPr marL="0" marR="0" lvl="0" indent="457200" algn="just" defTabSz="914400" rtl="0" eaLnBrk="1" latinLnBrk="0" hangingPunct="1">
              <a:lnSpc>
                <a:spcPct val="100000"/>
              </a:lnSpc>
              <a:spcBef>
                <a:spcPts val="600"/>
              </a:spcBef>
              <a:spcAft>
                <a:spcPct val="0"/>
              </a:spcAft>
              <a:buClrTx/>
              <a:buSzTx/>
              <a:buFontTx/>
              <a:buNone/>
              <a:defRPr/>
            </a:pPr>
            <a:r>
              <a:rPr lang="zh-CN" altLang="en-US" sz="2400" dirty="0"/>
              <a:t>                       </a:t>
            </a:r>
            <a:r>
              <a:rPr lang="zh-CN" altLang="en-US" sz="2400" b="1" dirty="0">
                <a:solidFill>
                  <a:srgbClr val="7030A0"/>
                </a:solidFill>
              </a:rPr>
              <a:t>（学习困难的学生</a:t>
            </a:r>
            <a:r>
              <a:rPr lang="en-US" altLang="zh-CN" sz="2400" b="1" dirty="0">
                <a:solidFill>
                  <a:srgbClr val="7030A0"/>
                </a:solidFill>
              </a:rPr>
              <a:t>——</a:t>
            </a:r>
            <a:r>
              <a:rPr lang="zh-CN" altLang="en-US" sz="2400" b="1" dirty="0">
                <a:solidFill>
                  <a:srgbClr val="7030A0"/>
                </a:solidFill>
              </a:rPr>
              <a:t>接受能力）</a:t>
            </a:r>
            <a:endParaRPr kumimoji="0" sz="2400" b="1" i="0" u="none" strike="noStrike" kern="0" cap="none" spc="0" normalizeH="0" baseline="0" noProof="0" dirty="0">
              <a:ln>
                <a:noFill/>
              </a:ln>
              <a:solidFill>
                <a:srgbClr val="7030A0"/>
              </a:solidFill>
              <a:effectLst/>
              <a:uLnTx/>
              <a:uFillTx/>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0482"/>
                                        </p:tgtEl>
                                        <p:attrNameLst>
                                          <p:attrName>style.visibility</p:attrName>
                                        </p:attrNameLst>
                                      </p:cBhvr>
                                      <p:to>
                                        <p:strVal val="visible"/>
                                      </p:to>
                                    </p:set>
                                    <p:anim calcmode="lin" valueType="num">
                                      <p:cBhvr additive="base">
                                        <p:cTn id="7" dur="500" fill="hold"/>
                                        <p:tgtEl>
                                          <p:spTgt spid="20482"/>
                                        </p:tgtEl>
                                        <p:attrNameLst>
                                          <p:attrName>ppt_x</p:attrName>
                                        </p:attrNameLst>
                                      </p:cBhvr>
                                      <p:tavLst>
                                        <p:tav tm="0">
                                          <p:val>
                                            <p:strVal val="#ppt_x"/>
                                          </p:val>
                                        </p:tav>
                                        <p:tav tm="100000">
                                          <p:val>
                                            <p:strVal val="#ppt_x"/>
                                          </p:val>
                                        </p:tav>
                                      </p:tavLst>
                                    </p:anim>
                                    <p:anim calcmode="lin" valueType="num">
                                      <p:cBhvr additive="base">
                                        <p:cTn id="8" dur="500" fill="hold"/>
                                        <p:tgtEl>
                                          <p:spTgt spid="2048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p:bldP spid="31747"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3"/>
          <p:cNvSpPr>
            <a:spLocks noGrp="1" noChangeArrowheads="1"/>
          </p:cNvSpPr>
          <p:nvPr>
            <p:ph idx="1"/>
          </p:nvPr>
        </p:nvSpPr>
        <p:spPr>
          <a:xfrm>
            <a:off x="457835" y="355600"/>
            <a:ext cx="8228965" cy="4362450"/>
          </a:xfrm>
        </p:spPr>
        <p:txBody>
          <a:bodyPr vert="horz" wrap="square" lIns="91440" tIns="45720" rIns="91440" bIns="45720" numCol="1" anchor="t" anchorCtr="0" compatLnSpc="1"/>
          <a:lstStyle/>
          <a:p>
            <a:pPr marL="0" marR="0" lvl="0" indent="0" algn="l" defTabSz="914400" rtl="0" eaLnBrk="1" latinLnBrk="0" hangingPunct="1">
              <a:lnSpc>
                <a:spcPct val="100000"/>
              </a:lnSpc>
              <a:spcBef>
                <a:spcPts val="600"/>
              </a:spcBef>
              <a:spcAft>
                <a:spcPct val="0"/>
              </a:spcAft>
              <a:buClrTx/>
              <a:buSzTx/>
              <a:buFontTx/>
              <a:buNone/>
              <a:defRPr/>
            </a:pPr>
            <a:r>
              <a:rPr kumimoji="0" sz="28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（二）螺旋型课程</a:t>
            </a:r>
            <a:endParaRPr kumimoji="0" sz="24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endParaRPr>
          </a:p>
          <a:p>
            <a:pPr marL="0" marR="0" lvl="0" indent="457200" algn="just" defTabSz="914400" rtl="0" eaLnBrk="1" latinLnBrk="0" hangingPunct="1">
              <a:lnSpc>
                <a:spcPct val="100000"/>
              </a:lnSpc>
              <a:spcBef>
                <a:spcPts val="600"/>
              </a:spcBef>
              <a:spcAft>
                <a:spcPct val="0"/>
              </a:spcAft>
              <a:buClrTx/>
              <a:buSzTx/>
              <a:buFontTx/>
              <a:buNone/>
              <a:defRPr/>
            </a:pPr>
            <a:r>
              <a:rPr kumimoji="0" sz="2800" b="1" i="0" u="none" strike="noStrike" kern="0" cap="none" spc="0" normalizeH="0" baseline="0" noProof="0" dirty="0" err="1">
                <a:ln>
                  <a:noFill/>
                </a:ln>
                <a:solidFill>
                  <a:schemeClr val="tx1"/>
                </a:solidFill>
                <a:effectLst/>
                <a:uLnTx/>
                <a:uFillTx/>
                <a:latin typeface="黑体" panose="02010609060101010101" pitchFamily="49" charset="-122"/>
                <a:ea typeface="黑体" panose="02010609060101010101" pitchFamily="49" charset="-122"/>
              </a:rPr>
              <a:t>在课程内容组织上采取螺旋的排列方式</a:t>
            </a:r>
            <a:r>
              <a:rPr kumimoji="0" sz="28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rPr>
              <a:t>。</a:t>
            </a:r>
          </a:p>
          <a:p>
            <a:pPr marL="0" marR="0" lvl="0" indent="457200" algn="just" defTabSz="914400" rtl="0" eaLnBrk="1" latinLnBrk="0" hangingPunct="1">
              <a:lnSpc>
                <a:spcPct val="100000"/>
              </a:lnSpc>
              <a:spcBef>
                <a:spcPts val="600"/>
              </a:spcBef>
              <a:spcAft>
                <a:spcPct val="0"/>
              </a:spcAft>
              <a:buClrTx/>
              <a:buSzTx/>
              <a:buFontTx/>
              <a:buNone/>
              <a:defRPr/>
            </a:pPr>
            <a:r>
              <a:rPr kumimoji="0" lang="zh-CN" altLang="en-US" sz="28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rPr>
              <a:t>目的：</a:t>
            </a:r>
            <a:r>
              <a:rPr kumimoji="0" sz="2800" b="1" i="0" u="none" strike="noStrike" kern="0" cap="none" spc="0" normalizeH="0" baseline="0" noProof="0" dirty="0" err="1">
                <a:ln>
                  <a:noFill/>
                </a:ln>
                <a:solidFill>
                  <a:schemeClr val="tx1"/>
                </a:solidFill>
                <a:effectLst/>
                <a:uLnTx/>
                <a:uFillTx/>
                <a:latin typeface="黑体" panose="02010609060101010101" pitchFamily="49" charset="-122"/>
                <a:ea typeface="黑体" panose="02010609060101010101" pitchFamily="49" charset="-122"/>
              </a:rPr>
              <a:t>为满足社会发展和儿童发展的双重需要</a:t>
            </a:r>
            <a:r>
              <a:rPr lang="zh-CN" altLang="en-US" sz="2800" b="1" dirty="0">
                <a:latin typeface="黑体" panose="02010609060101010101" pitchFamily="49" charset="-122"/>
                <a:ea typeface="黑体" panose="02010609060101010101" pitchFamily="49" charset="-122"/>
              </a:rPr>
              <a:t>。</a:t>
            </a:r>
            <a:endParaRPr kumimoji="0" lang="en-US" sz="28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endParaRPr>
          </a:p>
          <a:p>
            <a:pPr marR="0" lvl="0" algn="just" defTabSz="914400" rtl="0" eaLnBrk="1" latinLnBrk="0" hangingPunct="1">
              <a:lnSpc>
                <a:spcPct val="100000"/>
              </a:lnSpc>
              <a:spcBef>
                <a:spcPts val="1200"/>
              </a:spcBef>
              <a:spcAft>
                <a:spcPct val="0"/>
              </a:spcAft>
              <a:buClrTx/>
              <a:buSzTx/>
              <a:defRPr/>
            </a:pPr>
            <a:r>
              <a:rPr kumimoji="0" sz="2800" b="1" i="0" u="none" strike="noStrike" kern="0" cap="none" spc="0" normalizeH="0" baseline="0" noProof="0" dirty="0">
                <a:ln>
                  <a:noFill/>
                </a:ln>
                <a:solidFill>
                  <a:schemeClr val="tx1"/>
                </a:solidFill>
                <a:effectLst/>
                <a:uLnTx/>
                <a:uFillTx/>
                <a:latin typeface="仿宋" panose="02010609060101010101" pitchFamily="49" charset="-122"/>
                <a:ea typeface="仿宋" panose="02010609060101010101" pitchFamily="49" charset="-122"/>
              </a:rPr>
              <a:t>福谢解释道：螺旋型课程是设计来让学生随着不断的成熟，在其学习过程中</a:t>
            </a:r>
            <a:r>
              <a:rPr kumimoji="0" sz="2800" b="1" i="0" u="none" strike="noStrike" kern="0" cap="none" spc="0" normalizeH="0" baseline="0" noProof="0" dirty="0">
                <a:ln>
                  <a:noFill/>
                </a:ln>
                <a:solidFill>
                  <a:srgbClr val="7030A0"/>
                </a:solidFill>
                <a:effectLst/>
                <a:uLnTx/>
                <a:uFillTx/>
                <a:latin typeface="仿宋" panose="02010609060101010101" pitchFamily="49" charset="-122"/>
                <a:ea typeface="仿宋" panose="02010609060101010101" pitchFamily="49" charset="-122"/>
              </a:rPr>
              <a:t>逐步深入</a:t>
            </a:r>
            <a:r>
              <a:rPr kumimoji="0" sz="2800" b="1" i="0" u="none" strike="noStrike" kern="0" cap="none" spc="0" normalizeH="0" baseline="0" noProof="0" dirty="0">
                <a:ln>
                  <a:noFill/>
                </a:ln>
                <a:solidFill>
                  <a:schemeClr val="tx1"/>
                </a:solidFill>
                <a:effectLst/>
                <a:uLnTx/>
                <a:uFillTx/>
                <a:latin typeface="仿宋" panose="02010609060101010101" pitchFamily="49" charset="-122"/>
                <a:ea typeface="仿宋" panose="02010609060101010101" pitchFamily="49" charset="-122"/>
              </a:rPr>
              <a:t>。螺旋型课程就是按照</a:t>
            </a:r>
            <a:r>
              <a:rPr kumimoji="0" sz="2800" b="1" i="0" u="none" strike="noStrike" kern="0" cap="none" spc="0" normalizeH="0" baseline="0" noProof="0" dirty="0">
                <a:ln>
                  <a:noFill/>
                </a:ln>
                <a:solidFill>
                  <a:srgbClr val="7030A0"/>
                </a:solidFill>
                <a:effectLst/>
                <a:uLnTx/>
                <a:uFillTx/>
                <a:latin typeface="仿宋" panose="02010609060101010101" pitchFamily="49" charset="-122"/>
                <a:ea typeface="仿宋" panose="02010609060101010101" pitchFamily="49" charset="-122"/>
              </a:rPr>
              <a:t>巩固性原理</a:t>
            </a:r>
            <a:r>
              <a:rPr kumimoji="0" sz="2800" b="1" i="0" u="none" strike="noStrike" kern="0" cap="none" spc="0" normalizeH="0" baseline="0" noProof="0" dirty="0">
                <a:ln>
                  <a:noFill/>
                </a:ln>
                <a:solidFill>
                  <a:schemeClr val="tx1"/>
                </a:solidFill>
                <a:effectLst/>
                <a:uLnTx/>
                <a:uFillTx/>
                <a:latin typeface="仿宋" panose="02010609060101010101" pitchFamily="49" charset="-122"/>
                <a:ea typeface="仿宋" panose="02010609060101010101" pitchFamily="49" charset="-122"/>
              </a:rPr>
              <a:t>，在相邻的学习单元或年级安排内容相同，但在深度和广度上不同的内容，以便使学生逐步深入地学习一门学科的知识。</a:t>
            </a:r>
            <a:endParaRPr kumimoji="0" lang="en-US" sz="2800" b="1" i="0" u="none" strike="noStrike" kern="0" cap="none" spc="0" normalizeH="0" baseline="0" noProof="0" dirty="0">
              <a:ln>
                <a:noFill/>
              </a:ln>
              <a:solidFill>
                <a:schemeClr val="tx1"/>
              </a:solidFill>
              <a:effectLst/>
              <a:uLnTx/>
              <a:uFillTx/>
              <a:latin typeface="仿宋" panose="02010609060101010101" pitchFamily="49" charset="-122"/>
              <a:ea typeface="仿宋" panose="02010609060101010101" pitchFamily="49" charset="-122"/>
            </a:endParaRPr>
          </a:p>
          <a:p>
            <a:pPr marR="0" lvl="0" algn="just" defTabSz="914400" rtl="0" eaLnBrk="1" latinLnBrk="0" hangingPunct="1">
              <a:lnSpc>
                <a:spcPct val="100000"/>
              </a:lnSpc>
              <a:spcBef>
                <a:spcPts val="1200"/>
              </a:spcBef>
              <a:spcAft>
                <a:spcPct val="0"/>
              </a:spcAft>
              <a:buClrTx/>
              <a:buSzTx/>
              <a:defRPr/>
            </a:pPr>
            <a:r>
              <a:rPr lang="zh-CN" altLang="en-US" sz="2800" b="1" dirty="0">
                <a:solidFill>
                  <a:srgbClr val="7030A0"/>
                </a:solidFill>
                <a:latin typeface="楷体" panose="02010609060101010101" pitchFamily="49" charset="-122"/>
                <a:ea typeface="楷体" panose="02010609060101010101" pitchFamily="49" charset="-122"/>
              </a:rPr>
              <a:t>                    （不同年级的相同课程）</a:t>
            </a:r>
            <a:endParaRPr kumimoji="0" sz="2800" b="1" i="0" u="none" strike="noStrike" kern="0" cap="none" spc="0" normalizeH="0" baseline="0" noProof="0" dirty="0">
              <a:ln>
                <a:noFill/>
              </a:ln>
              <a:solidFill>
                <a:srgbClr val="7030A0"/>
              </a:solidFill>
              <a:effectLst/>
              <a:uLnTx/>
              <a:uFillTx/>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00000"/>
              </a:lnSpc>
              <a:spcBef>
                <a:spcPct val="20000"/>
              </a:spcBef>
              <a:spcAft>
                <a:spcPct val="0"/>
              </a:spcAft>
              <a:buClrTx/>
              <a:buSzTx/>
              <a:buFontTx/>
              <a:buNone/>
              <a:defRPr/>
            </a:pPr>
            <a:br>
              <a:rPr kumimoji="0" lang="en-US" altLang="zh-CN" sz="1800" b="0" i="0" u="none" strike="noStrike" kern="0" cap="none" spc="0" normalizeH="0" baseline="0" noProof="0" dirty="0">
                <a:ln>
                  <a:noFill/>
                </a:ln>
                <a:solidFill>
                  <a:schemeClr val="tx1"/>
                </a:solidFill>
                <a:effectLst/>
                <a:uLnTx/>
                <a:uFillTx/>
                <a:ea typeface="+mn-ea"/>
                <a:cs typeface="+mn-cs"/>
              </a:rPr>
            </a:br>
            <a:endParaRPr kumimoji="0" lang="en-US" altLang="zh-CN" sz="1800" b="0" i="0" u="none" strike="noStrike" kern="0" cap="none" spc="0" normalizeH="0" baseline="0" noProof="0" dirty="0">
              <a:ln>
                <a:noFill/>
              </a:ln>
              <a:solidFill>
                <a:schemeClr val="tx1"/>
              </a:solidFill>
              <a:effectLst/>
              <a:uLnTx/>
              <a:uFillTx/>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nodeType="withEffect">
                                  <p:stCondLst>
                                    <p:cond delay="0"/>
                                  </p:stCondLst>
                                  <p:childTnLst>
                                    <p:set>
                                      <p:cBhvr>
                                        <p:cTn id="6" dur="1" fill="hold">
                                          <p:stCondLst>
                                            <p:cond delay="0"/>
                                          </p:stCondLst>
                                        </p:cTn>
                                        <p:tgtEl>
                                          <p:spTgt spid="31747">
                                            <p:txEl>
                                              <p:pRg st="3" end="3"/>
                                            </p:txEl>
                                          </p:spTgt>
                                        </p:tgtEl>
                                        <p:attrNameLst>
                                          <p:attrName>style.visibility</p:attrName>
                                        </p:attrNameLst>
                                      </p:cBhvr>
                                      <p:to>
                                        <p:strVal val="visible"/>
                                      </p:to>
                                    </p:set>
                                    <p:animEffect transition="in" filter="diamond(in)">
                                      <p:cBhvr>
                                        <p:cTn id="7" dur="2000"/>
                                        <p:tgtEl>
                                          <p:spTgt spid="31747">
                                            <p:txEl>
                                              <p:pRg st="3" end="3"/>
                                            </p:txEl>
                                          </p:spTgt>
                                        </p:tgtEl>
                                      </p:cBhvr>
                                    </p:animEffect>
                                  </p:childTnLst>
                                </p:cTn>
                              </p:par>
                              <p:par>
                                <p:cTn id="8" presetID="8" presetClass="entr" presetSubtype="16" fill="hold" nodeType="withEffect">
                                  <p:stCondLst>
                                    <p:cond delay="0"/>
                                  </p:stCondLst>
                                  <p:childTnLst>
                                    <p:set>
                                      <p:cBhvr>
                                        <p:cTn id="9" dur="1" fill="hold">
                                          <p:stCondLst>
                                            <p:cond delay="0"/>
                                          </p:stCondLst>
                                        </p:cTn>
                                        <p:tgtEl>
                                          <p:spTgt spid="31747">
                                            <p:txEl>
                                              <p:pRg st="4" end="4"/>
                                            </p:txEl>
                                          </p:spTgt>
                                        </p:tgtEl>
                                        <p:attrNameLst>
                                          <p:attrName>style.visibility</p:attrName>
                                        </p:attrNameLst>
                                      </p:cBhvr>
                                      <p:to>
                                        <p:strVal val="visible"/>
                                      </p:to>
                                    </p:set>
                                    <p:animEffect transition="in" filter="diamond(in)">
                                      <p:cBhvr>
                                        <p:cTn id="10" dur="2000"/>
                                        <p:tgtEl>
                                          <p:spTgt spid="3174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7"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标题 1"/>
          <p:cNvSpPr>
            <a:spLocks noGrp="1"/>
          </p:cNvSpPr>
          <p:nvPr>
            <p:ph type="ctrTitle"/>
          </p:nvPr>
        </p:nvSpPr>
        <p:spPr>
          <a:xfrm>
            <a:off x="742950" y="955675"/>
            <a:ext cx="7772400" cy="1881188"/>
          </a:xfrm>
        </p:spPr>
        <p:txBody>
          <a:bodyPr vert="horz" wrap="square" lIns="91440" tIns="45720" rIns="91440" bIns="45720" anchor="ctr"/>
          <a:lstStyle/>
          <a:p>
            <a:pPr eaLnBrk="1" hangingPunct="1"/>
            <a:r>
              <a:rPr lang="zh-CN" altLang="en-US" sz="4800" b="1" dirty="0">
                <a:solidFill>
                  <a:schemeClr val="tx1"/>
                </a:solidFill>
                <a:latin typeface="黑体" panose="02010609060101010101" pitchFamily="49" charset="-122"/>
                <a:ea typeface="黑体" panose="02010609060101010101" pitchFamily="49" charset="-122"/>
              </a:rPr>
              <a:t>知识点</a:t>
            </a:r>
            <a:r>
              <a:rPr lang="en-US" altLang="zh-CN" sz="4800" b="1" dirty="0">
                <a:solidFill>
                  <a:schemeClr val="tx1"/>
                </a:solidFill>
                <a:latin typeface="黑体" panose="02010609060101010101" pitchFamily="49" charset="-122"/>
                <a:ea typeface="黑体" panose="02010609060101010101" pitchFamily="49" charset="-122"/>
              </a:rPr>
              <a:t>3</a:t>
            </a:r>
            <a:r>
              <a:rPr lang="zh-CN" altLang="en-US" sz="4800" b="1" dirty="0">
                <a:solidFill>
                  <a:schemeClr val="tx1"/>
                </a:solidFill>
                <a:latin typeface="黑体" panose="02010609060101010101" pitchFamily="49" charset="-122"/>
                <a:ea typeface="黑体" panose="02010609060101010101" pitchFamily="49" charset="-122"/>
              </a:rPr>
              <a:t>：</a:t>
            </a:r>
            <a:br>
              <a:rPr lang="en-US" altLang="zh-CN" sz="4800" b="1" dirty="0">
                <a:solidFill>
                  <a:schemeClr val="tx1"/>
                </a:solidFill>
                <a:latin typeface="黑体" panose="02010609060101010101" pitchFamily="49" charset="-122"/>
                <a:ea typeface="黑体" panose="02010609060101010101" pitchFamily="49" charset="-122"/>
              </a:rPr>
            </a:br>
            <a:r>
              <a:rPr lang="zh-CN" altLang="en-US" sz="4800" b="1" dirty="0">
                <a:solidFill>
                  <a:schemeClr val="tx1"/>
                </a:solidFill>
                <a:latin typeface="黑体" panose="02010609060101010101" pitchFamily="49" charset="-122"/>
                <a:ea typeface="黑体" panose="02010609060101010101" pitchFamily="49" charset="-122"/>
              </a:rPr>
              <a:t>我国新课程的类型与结构</a:t>
            </a:r>
          </a:p>
        </p:txBody>
      </p:sp>
      <p:sp>
        <p:nvSpPr>
          <p:cNvPr id="31747" name="副标题 2"/>
          <p:cNvSpPr>
            <a:spLocks noGrp="1"/>
          </p:cNvSpPr>
          <p:nvPr>
            <p:ph type="subTitle" idx="1"/>
          </p:nvPr>
        </p:nvSpPr>
        <p:spPr>
          <a:xfrm>
            <a:off x="1371600" y="2914650"/>
            <a:ext cx="6400800" cy="1316038"/>
          </a:xfrm>
        </p:spPr>
        <p:txBody>
          <a:bodyPr vert="horz" wrap="square" lIns="91440" tIns="45720" rIns="91440" bIns="45720" anchor="t"/>
          <a:lstStyle/>
          <a:p>
            <a:pPr eaLnBrk="1" hangingPunct="1"/>
            <a:endParaRPr lang="zh-CN" altLang="en-US" dirty="0">
              <a:ea typeface="+mn-ea"/>
              <a:cs typeface="+mn-cs"/>
            </a:endParaRPr>
          </a:p>
        </p:txBody>
      </p:sp>
      <p:pic>
        <p:nvPicPr>
          <p:cNvPr id="30724" name="图片 3"/>
          <p:cNvPicPr>
            <a:picLocks noChangeAspect="1"/>
          </p:cNvPicPr>
          <p:nvPr/>
        </p:nvPicPr>
        <p:blipFill>
          <a:blip r:embed="rId2"/>
          <a:stretch>
            <a:fillRect/>
          </a:stretch>
        </p:blipFill>
        <p:spPr>
          <a:xfrm>
            <a:off x="3187700" y="2836863"/>
            <a:ext cx="2455863" cy="1962150"/>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0722"/>
                                        </p:tgtEl>
                                        <p:attrNameLst>
                                          <p:attrName>style.visibility</p:attrName>
                                        </p:attrNameLst>
                                      </p:cBhvr>
                                      <p:to>
                                        <p:strVal val="visible"/>
                                      </p:to>
                                    </p:set>
                                    <p:anim calcmode="lin" valueType="num">
                                      <p:cBhvr additive="base">
                                        <p:cTn id="7" dur="500" fill="hold"/>
                                        <p:tgtEl>
                                          <p:spTgt spid="30722"/>
                                        </p:tgtEl>
                                        <p:attrNameLst>
                                          <p:attrName>ppt_x</p:attrName>
                                        </p:attrNameLst>
                                      </p:cBhvr>
                                      <p:tavLst>
                                        <p:tav tm="0">
                                          <p:val>
                                            <p:strVal val="#ppt_x"/>
                                          </p:val>
                                        </p:tav>
                                        <p:tav tm="100000">
                                          <p:val>
                                            <p:strVal val="#ppt_x"/>
                                          </p:val>
                                        </p:tav>
                                      </p:tavLst>
                                    </p:anim>
                                    <p:anim calcmode="lin" valueType="num">
                                      <p:cBhvr additive="base">
                                        <p:cTn id="8" dur="500" fill="hold"/>
                                        <p:tgtEl>
                                          <p:spTgt spid="3072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0724"/>
                                        </p:tgtEl>
                                        <p:attrNameLst>
                                          <p:attrName>style.visibility</p:attrName>
                                        </p:attrNameLst>
                                      </p:cBhvr>
                                      <p:to>
                                        <p:strVal val="visible"/>
                                      </p:to>
                                    </p:set>
                                    <p:anim calcmode="lin" valueType="num">
                                      <p:cBhvr additive="base">
                                        <p:cTn id="13" dur="500" fill="hold"/>
                                        <p:tgtEl>
                                          <p:spTgt spid="30724"/>
                                        </p:tgtEl>
                                        <p:attrNameLst>
                                          <p:attrName>ppt_x</p:attrName>
                                        </p:attrNameLst>
                                      </p:cBhvr>
                                      <p:tavLst>
                                        <p:tav tm="0">
                                          <p:val>
                                            <p:strVal val="#ppt_x"/>
                                          </p:val>
                                        </p:tav>
                                        <p:tav tm="100000">
                                          <p:val>
                                            <p:strVal val="#ppt_x"/>
                                          </p:val>
                                        </p:tav>
                                      </p:tavLst>
                                    </p:anim>
                                    <p:anim calcmode="lin" valueType="num">
                                      <p:cBhvr additive="base">
                                        <p:cTn id="14" dur="500" fill="hold"/>
                                        <p:tgtEl>
                                          <p:spTgt spid="307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8AE9634-D694-4DFB-A6E3-6B09083E7588}"/>
              </a:ext>
            </a:extLst>
          </p:cNvPr>
          <p:cNvSpPr>
            <a:spLocks noGrp="1"/>
          </p:cNvSpPr>
          <p:nvPr>
            <p:ph type="title"/>
          </p:nvPr>
        </p:nvSpPr>
        <p:spPr/>
        <p:txBody>
          <a:bodyPr/>
          <a:lstStyle/>
          <a:p>
            <a:r>
              <a:rPr lang="zh-CN" altLang="en-US" b="1" dirty="0"/>
              <a:t>研究性学习为何倍受关注？</a:t>
            </a:r>
          </a:p>
        </p:txBody>
      </p:sp>
      <p:sp>
        <p:nvSpPr>
          <p:cNvPr id="3" name="内容占位符 2">
            <a:extLst>
              <a:ext uri="{FF2B5EF4-FFF2-40B4-BE49-F238E27FC236}">
                <a16:creationId xmlns:a16="http://schemas.microsoft.com/office/drawing/2014/main" id="{BFCE0F42-A7BC-49E6-9322-7D8B47F8CC28}"/>
              </a:ext>
            </a:extLst>
          </p:cNvPr>
          <p:cNvSpPr>
            <a:spLocks noGrp="1"/>
          </p:cNvSpPr>
          <p:nvPr>
            <p:ph idx="1"/>
          </p:nvPr>
        </p:nvSpPr>
        <p:spPr>
          <a:xfrm>
            <a:off x="457200" y="1200150"/>
            <a:ext cx="8229600" cy="3632200"/>
          </a:xfrm>
        </p:spPr>
        <p:txBody>
          <a:bodyPr/>
          <a:lstStyle/>
          <a:p>
            <a:pPr marL="0" indent="0">
              <a:buNone/>
            </a:pPr>
            <a:r>
              <a:rPr lang="zh-CN" altLang="en-US" b="1" dirty="0"/>
              <a:t>       </a:t>
            </a:r>
            <a:r>
              <a:rPr lang="zh-CN" altLang="en-US" sz="2800" b="1" dirty="0"/>
              <a:t>近年来，很多中小学都积极开展研究性学习，教师们结合不同学科的特点进行着有益的尝试与探索，不仅调动了学生学习的积极性，也促进了教师的专业发展。</a:t>
            </a:r>
          </a:p>
          <a:p>
            <a:pPr marL="0" indent="0">
              <a:buNone/>
            </a:pPr>
            <a:r>
              <a:rPr lang="zh-CN" altLang="en-US" sz="2800" b="1" dirty="0"/>
              <a:t>        </a:t>
            </a:r>
            <a:r>
              <a:rPr lang="zh-CN" altLang="en-US" sz="2800" b="1" dirty="0">
                <a:solidFill>
                  <a:srgbClr val="C00000"/>
                </a:solidFill>
              </a:rPr>
              <a:t>分析：</a:t>
            </a:r>
            <a:r>
              <a:rPr lang="zh-CN" altLang="en-US" sz="2800" b="1" dirty="0"/>
              <a:t>它属于综合实践活动之一。以学生的兴趣和直接经验为基础，以培养学生创新精神、实践能力及体现知识综合运用为主要目的的一类新型课程。是我国课程改革的一个重点与趋势。</a:t>
            </a:r>
            <a:r>
              <a:rPr lang="zh-CN" altLang="en-US" sz="2800" b="1" dirty="0">
                <a:solidFill>
                  <a:srgbClr val="7030A0"/>
                </a:solidFill>
                <a:latin typeface="楷体" panose="02010609060101010101" pitchFamily="49" charset="-122"/>
                <a:ea typeface="楷体" panose="02010609060101010101" pitchFamily="49" charset="-122"/>
              </a:rPr>
              <a:t>（精油）</a:t>
            </a:r>
          </a:p>
        </p:txBody>
      </p:sp>
    </p:spTree>
    <p:extLst>
      <p:ext uri="{BB962C8B-B14F-4D97-AF65-F5344CB8AC3E}">
        <p14:creationId xmlns:p14="http://schemas.microsoft.com/office/powerpoint/2010/main" val="291128850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p:cNvSpPr>
          <p:nvPr>
            <p:ph type="title"/>
          </p:nvPr>
        </p:nvSpPr>
        <p:spPr>
          <a:xfrm>
            <a:off x="456565" y="303213"/>
            <a:ext cx="8229600" cy="855662"/>
          </a:xfrm>
        </p:spPr>
        <p:txBody>
          <a:bodyPr vert="horz" wrap="square" lIns="91440" tIns="45720" rIns="91440" bIns="45720" anchor="ctr"/>
          <a:lstStyle/>
          <a:p>
            <a:pPr eaLnBrk="1" hangingPunct="1"/>
            <a:r>
              <a:rPr lang="zh-CN" altLang="en-US" sz="4000" b="1" dirty="0">
                <a:solidFill>
                  <a:schemeClr val="tx1"/>
                </a:solidFill>
                <a:latin typeface="黑体" panose="02010609060101010101" pitchFamily="49" charset="-122"/>
                <a:ea typeface="黑体" panose="02010609060101010101" pitchFamily="49" charset="-122"/>
              </a:rPr>
              <a:t>知识点</a:t>
            </a:r>
            <a:r>
              <a:rPr lang="en-US" altLang="zh-CN" sz="4000" b="1" dirty="0">
                <a:solidFill>
                  <a:schemeClr val="tx1"/>
                </a:solidFill>
                <a:latin typeface="黑体" panose="02010609060101010101" pitchFamily="49" charset="-122"/>
                <a:ea typeface="黑体" panose="02010609060101010101" pitchFamily="49" charset="-122"/>
              </a:rPr>
              <a:t>3</a:t>
            </a:r>
            <a:r>
              <a:rPr lang="zh-CN" altLang="en-US" sz="4000" b="1" dirty="0">
                <a:solidFill>
                  <a:schemeClr val="tx1"/>
                </a:solidFill>
                <a:latin typeface="黑体" panose="02010609060101010101" pitchFamily="49" charset="-122"/>
                <a:ea typeface="黑体" panose="02010609060101010101" pitchFamily="49" charset="-122"/>
              </a:rPr>
              <a:t>：我国新课程的类型与结构</a:t>
            </a:r>
          </a:p>
        </p:txBody>
      </p:sp>
      <p:sp>
        <p:nvSpPr>
          <p:cNvPr id="30723" name="Rectangle 3"/>
          <p:cNvSpPr>
            <a:spLocks noGrp="1"/>
          </p:cNvSpPr>
          <p:nvPr>
            <p:ph idx="1"/>
          </p:nvPr>
        </p:nvSpPr>
        <p:spPr>
          <a:xfrm>
            <a:off x="457835" y="1158875"/>
            <a:ext cx="8228330" cy="3616325"/>
          </a:xfrm>
        </p:spPr>
        <p:txBody>
          <a:bodyPr vert="horz" wrap="square" lIns="91440" tIns="45720" rIns="91440" bIns="45720" anchor="t"/>
          <a:lstStyle/>
          <a:p>
            <a:pPr marL="0" indent="0" eaLnBrk="1" hangingPunct="1">
              <a:lnSpc>
                <a:spcPct val="80000"/>
              </a:lnSpc>
              <a:buNone/>
            </a:pPr>
            <a:r>
              <a:rPr lang="zh-CN" altLang="en-US" sz="2800" b="1" dirty="0">
                <a:latin typeface="黑体" panose="02010609060101010101" pitchFamily="49" charset="-122"/>
                <a:ea typeface="黑体" panose="02010609060101010101" pitchFamily="49" charset="-122"/>
              </a:rPr>
              <a:t>一、新课程的类型</a:t>
            </a:r>
          </a:p>
          <a:p>
            <a:pPr marL="0" indent="457200" eaLnBrk="1" latinLnBrk="0" hangingPunct="1">
              <a:lnSpc>
                <a:spcPct val="100000"/>
              </a:lnSpc>
              <a:spcBef>
                <a:spcPts val="600"/>
              </a:spcBef>
              <a:buNone/>
            </a:pPr>
            <a:r>
              <a:rPr sz="2200" b="1" dirty="0" err="1">
                <a:latin typeface="黑体" panose="02010609060101010101" pitchFamily="49" charset="-122"/>
                <a:ea typeface="黑体" panose="02010609060101010101" pitchFamily="49" charset="-122"/>
              </a:rPr>
              <a:t>调整打破了原有单一性的分科课程的局面，设置多样化的课程。适应课程综合化的趋势使</a:t>
            </a:r>
            <a:r>
              <a:rPr sz="2200" b="1" dirty="0" err="1">
                <a:solidFill>
                  <a:srgbClr val="7030A0"/>
                </a:solidFill>
                <a:latin typeface="黑体" panose="02010609060101010101" pitchFamily="49" charset="-122"/>
                <a:ea typeface="黑体" panose="02010609060101010101" pitchFamily="49" charset="-122"/>
              </a:rPr>
              <a:t>分科课程与综合课程结合</a:t>
            </a:r>
            <a:r>
              <a:rPr sz="2200" b="1" dirty="0">
                <a:latin typeface="黑体" panose="02010609060101010101" pitchFamily="49" charset="-122"/>
                <a:ea typeface="黑体" panose="02010609060101010101" pitchFamily="49" charset="-122"/>
              </a:rPr>
              <a:t>。</a:t>
            </a:r>
          </a:p>
          <a:p>
            <a:pPr marL="0" indent="457200" eaLnBrk="1" latinLnBrk="0" hangingPunct="1">
              <a:lnSpc>
                <a:spcPct val="100000"/>
              </a:lnSpc>
              <a:spcBef>
                <a:spcPts val="600"/>
              </a:spcBef>
              <a:buNone/>
            </a:pPr>
            <a:r>
              <a:rPr sz="2000" b="1" dirty="0" err="1">
                <a:solidFill>
                  <a:srgbClr val="C00000"/>
                </a:solidFill>
                <a:latin typeface="黑体" panose="02010609060101010101" pitchFamily="49" charset="-122"/>
                <a:ea typeface="黑体" panose="02010609060101010101" pitchFamily="49" charset="-122"/>
              </a:rPr>
              <a:t>小学阶段</a:t>
            </a:r>
            <a:r>
              <a:rPr lang="zh-CN" altLang="en-US" sz="2000" b="1" dirty="0">
                <a:solidFill>
                  <a:srgbClr val="C00000"/>
                </a:solidFill>
                <a:latin typeface="黑体" panose="02010609060101010101" pitchFamily="49" charset="-122"/>
                <a:ea typeface="黑体" panose="02010609060101010101" pitchFamily="49" charset="-122"/>
              </a:rPr>
              <a:t>：</a:t>
            </a:r>
            <a:r>
              <a:rPr sz="2000" b="1" dirty="0">
                <a:latin typeface="黑体" panose="02010609060101010101" pitchFamily="49" charset="-122"/>
                <a:ea typeface="黑体" panose="02010609060101010101" pitchFamily="49" charset="-122"/>
              </a:rPr>
              <a:t>在传统分科课程的基础上，小学</a:t>
            </a:r>
            <a:r>
              <a:rPr sz="2000" b="1" dirty="0">
                <a:solidFill>
                  <a:srgbClr val="7030A0"/>
                </a:solidFill>
                <a:latin typeface="黑体" panose="02010609060101010101" pitchFamily="49" charset="-122"/>
                <a:ea typeface="黑体" panose="02010609060101010101" pitchFamily="49" charset="-122"/>
              </a:rPr>
              <a:t>低年级</a:t>
            </a:r>
            <a:r>
              <a:rPr sz="2000" b="1" dirty="0">
                <a:latin typeface="黑体" panose="02010609060101010101" pitchFamily="49" charset="-122"/>
                <a:ea typeface="黑体" panose="02010609060101010101" pitchFamily="49" charset="-122"/>
              </a:rPr>
              <a:t>开设</a:t>
            </a:r>
            <a:r>
              <a:rPr sz="2000" b="1" dirty="0">
                <a:solidFill>
                  <a:srgbClr val="7030A0"/>
                </a:solidFill>
                <a:latin typeface="黑体" panose="02010609060101010101" pitchFamily="49" charset="-122"/>
                <a:ea typeface="黑体" panose="02010609060101010101" pitchFamily="49" charset="-122"/>
              </a:rPr>
              <a:t>品德与生活</a:t>
            </a:r>
            <a:r>
              <a:rPr sz="2000" b="1" dirty="0">
                <a:latin typeface="黑体" panose="02010609060101010101" pitchFamily="49" charset="-122"/>
                <a:ea typeface="黑体" panose="02010609060101010101" pitchFamily="49" charset="-122"/>
              </a:rPr>
              <a:t>，涵盖健康、品德、生活常识等内容。小学</a:t>
            </a:r>
            <a:r>
              <a:rPr sz="2000" b="1" dirty="0">
                <a:solidFill>
                  <a:srgbClr val="7030A0"/>
                </a:solidFill>
                <a:latin typeface="黑体" panose="02010609060101010101" pitchFamily="49" charset="-122"/>
                <a:ea typeface="黑体" panose="02010609060101010101" pitchFamily="49" charset="-122"/>
              </a:rPr>
              <a:t>高年级</a:t>
            </a:r>
            <a:r>
              <a:rPr sz="2000" b="1" dirty="0">
                <a:latin typeface="黑体" panose="02010609060101010101" pitchFamily="49" charset="-122"/>
                <a:ea typeface="黑体" panose="02010609060101010101" pitchFamily="49" charset="-122"/>
              </a:rPr>
              <a:t>开设</a:t>
            </a:r>
            <a:r>
              <a:rPr sz="2000" b="1" dirty="0">
                <a:solidFill>
                  <a:srgbClr val="7030A0"/>
                </a:solidFill>
                <a:latin typeface="黑体" panose="02010609060101010101" pitchFamily="49" charset="-122"/>
                <a:ea typeface="黑体" panose="02010609060101010101" pitchFamily="49" charset="-122"/>
              </a:rPr>
              <a:t>品德与社会</a:t>
            </a:r>
            <a:r>
              <a:rPr sz="2000" b="1" dirty="0">
                <a:latin typeface="黑体" panose="02010609060101010101" pitchFamily="49" charset="-122"/>
                <a:ea typeface="黑体" panose="02010609060101010101" pitchFamily="49" charset="-122"/>
              </a:rPr>
              <a:t>，涵盖思想品德、历史、地理等知识内容；</a:t>
            </a:r>
            <a:r>
              <a:rPr sz="2000" b="1" dirty="0">
                <a:solidFill>
                  <a:srgbClr val="7030A0"/>
                </a:solidFill>
                <a:latin typeface="黑体" panose="02010609060101010101" pitchFamily="49" charset="-122"/>
                <a:ea typeface="黑体" panose="02010609060101010101" pitchFamily="49" charset="-122"/>
              </a:rPr>
              <a:t>科学课</a:t>
            </a:r>
            <a:r>
              <a:rPr sz="2000" b="1" dirty="0">
                <a:latin typeface="黑体" panose="02010609060101010101" pitchFamily="49" charset="-122"/>
                <a:ea typeface="黑体" panose="02010609060101010101" pitchFamily="49" charset="-122"/>
              </a:rPr>
              <a:t>，涵盖物理、化学、生物等知识内容。</a:t>
            </a:r>
          </a:p>
          <a:p>
            <a:pPr marL="0" indent="457200" eaLnBrk="1" latinLnBrk="0" hangingPunct="1">
              <a:lnSpc>
                <a:spcPct val="100000"/>
              </a:lnSpc>
              <a:spcBef>
                <a:spcPts val="600"/>
              </a:spcBef>
              <a:buNone/>
            </a:pPr>
            <a:r>
              <a:rPr sz="2000" b="1" dirty="0" err="1">
                <a:solidFill>
                  <a:srgbClr val="C00000"/>
                </a:solidFill>
                <a:latin typeface="黑体" panose="02010609060101010101" pitchFamily="49" charset="-122"/>
                <a:ea typeface="黑体" panose="02010609060101010101" pitchFamily="49" charset="-122"/>
              </a:rPr>
              <a:t>初中阶段</a:t>
            </a:r>
            <a:r>
              <a:rPr lang="zh-CN" altLang="en-US" sz="2000" b="1" dirty="0">
                <a:solidFill>
                  <a:srgbClr val="C00000"/>
                </a:solidFill>
                <a:latin typeface="黑体" panose="02010609060101010101" pitchFamily="49" charset="-122"/>
                <a:ea typeface="黑体" panose="02010609060101010101" pitchFamily="49" charset="-122"/>
              </a:rPr>
              <a:t>：</a:t>
            </a:r>
            <a:r>
              <a:rPr sz="2000" b="1" dirty="0" err="1">
                <a:latin typeface="黑体" panose="02010609060101010101" pitchFamily="49" charset="-122"/>
                <a:ea typeface="黑体" panose="02010609060101010101" pitchFamily="49" charset="-122"/>
              </a:rPr>
              <a:t>在传统分科课程</a:t>
            </a:r>
            <a:r>
              <a:rPr lang="zh-CN" altLang="en-US" sz="2000" b="1" dirty="0">
                <a:latin typeface="黑体" panose="02010609060101010101" pitchFamily="49" charset="-122"/>
                <a:ea typeface="黑体" panose="02010609060101010101" pitchFamily="49" charset="-122"/>
              </a:rPr>
              <a:t>基础上</a:t>
            </a:r>
            <a:r>
              <a:rPr sz="2000" b="1" dirty="0">
                <a:latin typeface="黑体" panose="02010609060101010101" pitchFamily="49" charset="-122"/>
                <a:ea typeface="黑体" panose="02010609060101010101" pitchFamily="49" charset="-122"/>
              </a:rPr>
              <a:t>，</a:t>
            </a:r>
            <a:r>
              <a:rPr sz="2000" b="1" dirty="0" err="1">
                <a:latin typeface="黑体" panose="02010609060101010101" pitchFamily="49" charset="-122"/>
                <a:ea typeface="黑体" panose="02010609060101010101" pitchFamily="49" charset="-122"/>
              </a:rPr>
              <a:t>还设置了</a:t>
            </a:r>
            <a:r>
              <a:rPr sz="2000" b="1" dirty="0" err="1">
                <a:solidFill>
                  <a:srgbClr val="7030A0"/>
                </a:solidFill>
                <a:latin typeface="黑体" panose="02010609060101010101" pitchFamily="49" charset="-122"/>
                <a:ea typeface="黑体" panose="02010609060101010101" pitchFamily="49" charset="-122"/>
              </a:rPr>
              <a:t>科学</a:t>
            </a:r>
            <a:r>
              <a:rPr sz="2000" b="1" dirty="0" err="1">
                <a:latin typeface="黑体" panose="02010609060101010101" pitchFamily="49" charset="-122"/>
                <a:ea typeface="黑体" panose="02010609060101010101" pitchFamily="49" charset="-122"/>
              </a:rPr>
              <a:t>、</a:t>
            </a:r>
            <a:r>
              <a:rPr sz="2000" b="1" dirty="0" err="1">
                <a:solidFill>
                  <a:srgbClr val="7030A0"/>
                </a:solidFill>
                <a:latin typeface="黑体" panose="02010609060101010101" pitchFamily="49" charset="-122"/>
                <a:ea typeface="黑体" panose="02010609060101010101" pitchFamily="49" charset="-122"/>
              </a:rPr>
              <a:t>体育与健康</a:t>
            </a:r>
            <a:r>
              <a:rPr sz="2000" b="1" dirty="0" err="1">
                <a:latin typeface="黑体" panose="02010609060101010101" pitchFamily="49" charset="-122"/>
                <a:ea typeface="黑体" panose="02010609060101010101" pitchFamily="49" charset="-122"/>
              </a:rPr>
              <a:t>、</a:t>
            </a:r>
            <a:r>
              <a:rPr sz="2000" b="1" dirty="0" err="1">
                <a:solidFill>
                  <a:srgbClr val="7030A0"/>
                </a:solidFill>
                <a:latin typeface="黑体" panose="02010609060101010101" pitchFamily="49" charset="-122"/>
                <a:ea typeface="黑体" panose="02010609060101010101" pitchFamily="49" charset="-122"/>
              </a:rPr>
              <a:t>历史与社会、艺术</a:t>
            </a:r>
            <a:r>
              <a:rPr sz="2000" b="1" dirty="0" err="1">
                <a:latin typeface="黑体" panose="02010609060101010101" pitchFamily="49" charset="-122"/>
                <a:ea typeface="黑体" panose="02010609060101010101" pitchFamily="49" charset="-122"/>
              </a:rPr>
              <a:t>等综合型课程供学校选择，并提倡选用综合型课程</a:t>
            </a:r>
            <a:r>
              <a:rPr sz="2000" b="1" dirty="0">
                <a:latin typeface="黑体" panose="02010609060101010101" pitchFamily="49" charset="-122"/>
                <a:ea typeface="黑体" panose="02010609060101010101" pitchFamily="49" charset="-122"/>
              </a:rPr>
              <a:t>。</a:t>
            </a:r>
            <a:br>
              <a:rPr lang="zh-CN" altLang="en-US" sz="2000" dirty="0"/>
            </a:br>
            <a:r>
              <a:rPr lang="zh-CN" altLang="en-US" sz="2000" dirty="0"/>
              <a:t>                                                                              </a:t>
            </a:r>
            <a:r>
              <a:rPr lang="zh-CN" altLang="en-US" sz="2000" b="1" dirty="0">
                <a:solidFill>
                  <a:srgbClr val="7030A0"/>
                </a:solidFill>
                <a:latin typeface="楷体" panose="02010609060101010101" pitchFamily="49" charset="-122"/>
                <a:ea typeface="楷体" panose="02010609060101010101" pitchFamily="49" charset="-122"/>
              </a:rPr>
              <a:t>（未来课程的设置）</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0722"/>
                                        </p:tgtEl>
                                        <p:attrNameLst>
                                          <p:attrName>style.visibility</p:attrName>
                                        </p:attrNameLst>
                                      </p:cBhvr>
                                      <p:to>
                                        <p:strVal val="visible"/>
                                      </p:to>
                                    </p:set>
                                    <p:anim calcmode="lin" valueType="num">
                                      <p:cBhvr additive="base">
                                        <p:cTn id="7" dur="500" fill="hold"/>
                                        <p:tgtEl>
                                          <p:spTgt spid="30722"/>
                                        </p:tgtEl>
                                        <p:attrNameLst>
                                          <p:attrName>ppt_x</p:attrName>
                                        </p:attrNameLst>
                                      </p:cBhvr>
                                      <p:tavLst>
                                        <p:tav tm="0">
                                          <p:val>
                                            <p:strVal val="0-#ppt_w/2"/>
                                          </p:val>
                                        </p:tav>
                                        <p:tav tm="100000">
                                          <p:val>
                                            <p:strVal val="#ppt_x"/>
                                          </p:val>
                                        </p:tav>
                                      </p:tavLst>
                                    </p:anim>
                                    <p:anim calcmode="lin" valueType="num">
                                      <p:cBhvr additive="base">
                                        <p:cTn id="8" dur="500" fill="hold"/>
                                        <p:tgtEl>
                                          <p:spTgt spid="307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p:cNvSpPr>
          <p:nvPr>
            <p:ph type="title"/>
          </p:nvPr>
        </p:nvSpPr>
        <p:spPr>
          <a:xfrm>
            <a:off x="507365" y="195263"/>
            <a:ext cx="8229600" cy="855662"/>
          </a:xfrm>
        </p:spPr>
        <p:txBody>
          <a:bodyPr vert="horz" wrap="square" lIns="91440" tIns="45720" rIns="91440" bIns="45720" anchor="ctr"/>
          <a:lstStyle/>
          <a:p>
            <a:pPr eaLnBrk="1" hangingPunct="1"/>
            <a:r>
              <a:rPr lang="zh-CN" altLang="en-US" sz="4000" b="1" dirty="0">
                <a:ea typeface="黑体" panose="02010609060101010101" pitchFamily="49" charset="-122"/>
              </a:rPr>
              <a:t>二、综合实践活动</a:t>
            </a:r>
          </a:p>
        </p:txBody>
      </p:sp>
      <p:sp>
        <p:nvSpPr>
          <p:cNvPr id="31747" name="Rectangle 3"/>
          <p:cNvSpPr>
            <a:spLocks noGrp="1" noChangeArrowheads="1"/>
          </p:cNvSpPr>
          <p:nvPr>
            <p:ph idx="1"/>
          </p:nvPr>
        </p:nvSpPr>
        <p:spPr>
          <a:xfrm>
            <a:off x="508000" y="1298575"/>
            <a:ext cx="8228965" cy="3043555"/>
          </a:xfrm>
        </p:spPr>
        <p:txBody>
          <a:bodyPr vert="horz" wrap="square" lIns="91440" tIns="45720" rIns="91440" bIns="45720" numCol="1" anchor="t" anchorCtr="0" compatLnSpc="1"/>
          <a:lstStyle/>
          <a:p>
            <a:pPr marL="0" marR="0" lvl="0" indent="457200" algn="just" defTabSz="914400" rtl="0" eaLnBrk="1" latinLnBrk="0" hangingPunct="1">
              <a:lnSpc>
                <a:spcPct val="100000"/>
              </a:lnSpc>
              <a:spcBef>
                <a:spcPts val="600"/>
              </a:spcBef>
              <a:spcAft>
                <a:spcPct val="0"/>
              </a:spcAft>
              <a:buClrTx/>
              <a:buSzTx/>
              <a:buFontTx/>
              <a:buNone/>
              <a:defRPr/>
            </a:pPr>
            <a:r>
              <a:rPr kumimoji="0" sz="22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综合实践活动指以</a:t>
            </a:r>
            <a:r>
              <a:rPr kumimoji="0" sz="2200" b="1" i="0" u="none" strike="noStrike" kern="0" cap="none" spc="0" normalizeH="0" baseline="0" noProof="0" dirty="0">
                <a:ln>
                  <a:noFill/>
                </a:ln>
                <a:solidFill>
                  <a:srgbClr val="7030A0"/>
                </a:solidFill>
                <a:effectLst/>
                <a:uLnTx/>
                <a:uFillTx/>
                <a:latin typeface="黑体" panose="02010609060101010101" pitchFamily="49" charset="-122"/>
                <a:ea typeface="黑体" panose="02010609060101010101" pitchFamily="49" charset="-122"/>
                <a:cs typeface="+mn-cs"/>
              </a:rPr>
              <a:t>学生的兴趣和直接经验</a:t>
            </a:r>
            <a:r>
              <a:rPr kumimoji="0" sz="22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为基础，以学生学习生活和社会生活密切相关的各类现实性、综合性、实践性问题为内容，以研究性学习为主导学习方式，以培养学生的创新精神、实践能力及体现知识的综合运用为主要目的的一类新型课程。</a:t>
            </a:r>
          </a:p>
          <a:p>
            <a:pPr marL="0" marR="0" lvl="0" indent="0" algn="l" defTabSz="914400" rtl="0" eaLnBrk="1" latinLnBrk="0" hangingPunct="1">
              <a:lnSpc>
                <a:spcPct val="100000"/>
              </a:lnSpc>
              <a:spcBef>
                <a:spcPts val="600"/>
              </a:spcBef>
              <a:spcAft>
                <a:spcPct val="0"/>
              </a:spcAft>
              <a:buClrTx/>
              <a:buSzTx/>
              <a:buFontTx/>
              <a:buNone/>
              <a:defRPr/>
            </a:pPr>
            <a:r>
              <a:rPr kumimoji="0" sz="24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（一）综合实践活动出现的背景</a:t>
            </a:r>
          </a:p>
          <a:p>
            <a:pPr marL="0" lvl="0" indent="457200" algn="just" eaLnBrk="1" hangingPunct="1">
              <a:spcBef>
                <a:spcPts val="600"/>
              </a:spcBef>
              <a:buNone/>
              <a:defRPr/>
            </a:pPr>
            <a:r>
              <a:rPr kumimoji="0" sz="2200" b="1" i="0" u="none" strike="noStrike" kern="0" cap="none" spc="0" normalizeH="0" baseline="0" noProof="0" dirty="0" err="1">
                <a:ln>
                  <a:noFill/>
                </a:ln>
                <a:solidFill>
                  <a:schemeClr val="tx1"/>
                </a:solidFill>
                <a:effectLst/>
                <a:uLnTx/>
                <a:uFillTx/>
                <a:latin typeface="黑体" panose="02010609060101010101" pitchFamily="49" charset="-122"/>
                <a:ea typeface="黑体" panose="02010609060101010101" pitchFamily="49" charset="-122"/>
                <a:cs typeface="+mn-cs"/>
              </a:rPr>
              <a:t>综合实践活动是对活动课的继承者与超越</a:t>
            </a:r>
            <a:r>
              <a:rPr kumimoji="0" sz="22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a:t>
            </a:r>
            <a:r>
              <a:rPr kumimoji="0" lang="zh-CN" altLang="en-US" sz="22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是</a:t>
            </a:r>
            <a:r>
              <a:rPr lang="zh-CN" altLang="en-US" sz="2200" b="1" dirty="0">
                <a:latin typeface="黑体" panose="02010609060101010101" pitchFamily="49" charset="-122"/>
                <a:ea typeface="黑体" panose="02010609060101010101" pitchFamily="49" charset="-122"/>
              </a:rPr>
              <a:t>必修课。</a:t>
            </a:r>
            <a:endParaRPr lang="en-US" altLang="zh-CN" sz="2200" b="1" dirty="0">
              <a:latin typeface="黑体" panose="02010609060101010101" pitchFamily="49" charset="-122"/>
              <a:ea typeface="黑体" panose="02010609060101010101" pitchFamily="49" charset="-122"/>
            </a:endParaRPr>
          </a:p>
          <a:p>
            <a:pPr marL="0" lvl="0" indent="457200" algn="just" eaLnBrk="1" hangingPunct="1">
              <a:spcBef>
                <a:spcPts val="600"/>
              </a:spcBef>
              <a:buNone/>
              <a:defRPr/>
            </a:pPr>
            <a:r>
              <a:rPr kumimoji="0" lang="zh-CN" altLang="en-US" sz="2200" b="1" i="0" u="none" strike="noStrike" kern="0" cap="none" spc="0" normalizeH="0" baseline="0" noProof="0" dirty="0">
                <a:ln>
                  <a:noFill/>
                </a:ln>
                <a:solidFill>
                  <a:srgbClr val="7030A0"/>
                </a:solidFill>
                <a:effectLst/>
                <a:uLnTx/>
                <a:uFillTx/>
                <a:latin typeface="楷体" panose="02010609060101010101" pitchFamily="49" charset="-122"/>
                <a:ea typeface="楷体" panose="02010609060101010101" pitchFamily="49" charset="-122"/>
              </a:rPr>
              <a:t>                           （理论与实践的结合、卖报）</a:t>
            </a:r>
            <a:endParaRPr kumimoji="0" sz="2200" b="1" i="0" u="none" strike="noStrike" kern="0" cap="none" spc="0" normalizeH="0" baseline="0" noProof="0" dirty="0">
              <a:ln>
                <a:noFill/>
              </a:ln>
              <a:solidFill>
                <a:srgbClr val="7030A0"/>
              </a:solidFill>
              <a:effectLst/>
              <a:uLnTx/>
              <a:uFillTx/>
              <a:latin typeface="楷体" panose="02010609060101010101" pitchFamily="49" charset="-122"/>
              <a:ea typeface="楷体" panose="02010609060101010101" pitchFamily="49" charset="-122"/>
            </a:endParaRPr>
          </a:p>
          <a:p>
            <a:pPr marL="0" marR="0" lvl="0" indent="0" algn="l" defTabSz="914400" rtl="0" eaLnBrk="1" latinLnBrk="0" hangingPunct="1">
              <a:lnSpc>
                <a:spcPct val="100000"/>
              </a:lnSpc>
              <a:spcBef>
                <a:spcPts val="600"/>
              </a:spcBef>
              <a:spcAft>
                <a:spcPct val="0"/>
              </a:spcAft>
              <a:buClrTx/>
              <a:buSzTx/>
              <a:buFontTx/>
              <a:buNone/>
              <a:defRPr/>
            </a:pPr>
            <a:endParaRPr kumimoji="0" lang="en-US" altLang="zh-CN" sz="2200" b="0" i="0" u="none" strike="noStrike" kern="0" cap="none" spc="0" normalizeH="0" baseline="0" noProof="0" dirty="0">
              <a:ln>
                <a:noFill/>
              </a:ln>
              <a:solidFill>
                <a:schemeClr val="tx1"/>
              </a:solidFill>
              <a:effectLst/>
              <a:uLnTx/>
              <a:uFillTx/>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0482"/>
                                        </p:tgtEl>
                                        <p:attrNameLst>
                                          <p:attrName>style.visibility</p:attrName>
                                        </p:attrNameLst>
                                      </p:cBhvr>
                                      <p:to>
                                        <p:strVal val="visible"/>
                                      </p:to>
                                    </p:set>
                                    <p:anim calcmode="lin" valueType="num">
                                      <p:cBhvr additive="base">
                                        <p:cTn id="7" dur="500" fill="hold"/>
                                        <p:tgtEl>
                                          <p:spTgt spid="20482"/>
                                        </p:tgtEl>
                                        <p:attrNameLst>
                                          <p:attrName>ppt_x</p:attrName>
                                        </p:attrNameLst>
                                      </p:cBhvr>
                                      <p:tavLst>
                                        <p:tav tm="0">
                                          <p:val>
                                            <p:strVal val="#ppt_x"/>
                                          </p:val>
                                        </p:tav>
                                        <p:tav tm="100000">
                                          <p:val>
                                            <p:strVal val="#ppt_x"/>
                                          </p:val>
                                        </p:tav>
                                      </p:tavLst>
                                    </p:anim>
                                    <p:anim calcmode="lin" valueType="num">
                                      <p:cBhvr additive="base">
                                        <p:cTn id="8" dur="500" fill="hold"/>
                                        <p:tgtEl>
                                          <p:spTgt spid="2048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p:bldP spid="31747"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3"/>
          <p:cNvSpPr>
            <a:spLocks noGrp="1" noChangeArrowheads="1"/>
          </p:cNvSpPr>
          <p:nvPr>
            <p:ph idx="1"/>
          </p:nvPr>
        </p:nvSpPr>
        <p:spPr>
          <a:xfrm>
            <a:off x="457835" y="615950"/>
            <a:ext cx="8228965" cy="4165600"/>
          </a:xfrm>
        </p:spPr>
        <p:txBody>
          <a:bodyPr vert="horz" wrap="square" lIns="91440" tIns="45720" rIns="91440" bIns="45720" numCol="1" anchor="t" anchorCtr="0" compatLnSpc="1"/>
          <a:lstStyle/>
          <a:p>
            <a:pPr marL="0" marR="0" lvl="0" indent="0" algn="l" defTabSz="914400" rtl="0" eaLnBrk="1" latinLnBrk="0" hangingPunct="1">
              <a:lnSpc>
                <a:spcPct val="100000"/>
              </a:lnSpc>
              <a:spcBef>
                <a:spcPts val="600"/>
              </a:spcBef>
              <a:spcAft>
                <a:spcPct val="0"/>
              </a:spcAft>
              <a:buClrTx/>
              <a:buSzTx/>
              <a:buFontTx/>
              <a:buNone/>
              <a:defRPr/>
            </a:pPr>
            <a:r>
              <a:rPr kumimoji="0" sz="28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（二）</a:t>
            </a:r>
            <a:r>
              <a:rPr sz="2800" b="1" noProof="0" dirty="0">
                <a:ln>
                  <a:noFill/>
                </a:ln>
                <a:effectLst/>
                <a:uLnTx/>
                <a:uFillTx/>
                <a:latin typeface="黑体" panose="02010609060101010101" pitchFamily="49" charset="-122"/>
                <a:ea typeface="黑体" panose="02010609060101010101" pitchFamily="49" charset="-122"/>
                <a:sym typeface="+mn-ea"/>
              </a:rPr>
              <a:t>综合实践活动的特点</a:t>
            </a:r>
          </a:p>
          <a:p>
            <a:pPr marL="0" marR="0" lvl="0" indent="0" algn="just" defTabSz="914400" rtl="0" eaLnBrk="1" latinLnBrk="0" hangingPunct="1">
              <a:lnSpc>
                <a:spcPct val="100000"/>
              </a:lnSpc>
              <a:spcBef>
                <a:spcPts val="600"/>
              </a:spcBef>
              <a:spcAft>
                <a:spcPct val="0"/>
              </a:spcAft>
              <a:buClrTx/>
              <a:buSzTx/>
              <a:buFontTx/>
              <a:buNone/>
              <a:defRPr/>
            </a:pPr>
            <a:r>
              <a:rPr kumimoji="0" sz="24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1、</a:t>
            </a:r>
            <a:r>
              <a:rPr kumimoji="0" sz="2400" b="1" i="0" u="none" strike="noStrike" kern="0" cap="none" spc="0" normalizeH="0" baseline="0" noProof="0" dirty="0">
                <a:ln>
                  <a:noFill/>
                </a:ln>
                <a:solidFill>
                  <a:srgbClr val="C00000"/>
                </a:solidFill>
                <a:effectLst/>
                <a:uLnTx/>
                <a:uFillTx/>
                <a:latin typeface="黑体" panose="02010609060101010101" pitchFamily="49" charset="-122"/>
                <a:ea typeface="黑体" panose="02010609060101010101" pitchFamily="49" charset="-122"/>
                <a:cs typeface="+mn-cs"/>
              </a:rPr>
              <a:t>整合性</a:t>
            </a:r>
            <a:r>
              <a:rPr kumimoji="0" lang="zh-CN" sz="2400" b="1" i="0" u="none" strike="noStrike" kern="0" cap="none" spc="0" normalizeH="0" baseline="0" noProof="0" dirty="0">
                <a:ln>
                  <a:noFill/>
                </a:ln>
                <a:solidFill>
                  <a:srgbClr val="C00000"/>
                </a:solidFill>
                <a:effectLst/>
                <a:uLnTx/>
                <a:uFillTx/>
                <a:latin typeface="黑体" panose="02010609060101010101" pitchFamily="49" charset="-122"/>
                <a:ea typeface="黑体" panose="02010609060101010101" pitchFamily="49" charset="-122"/>
                <a:cs typeface="+mn-cs"/>
              </a:rPr>
              <a:t>：</a:t>
            </a:r>
            <a:r>
              <a:rPr kumimoji="0" sz="2400" b="1" i="0" u="none" strike="noStrike" kern="0" cap="none" spc="0" normalizeH="0" baseline="0" noProof="0" dirty="0" err="1">
                <a:ln>
                  <a:noFill/>
                </a:ln>
                <a:solidFill>
                  <a:schemeClr val="tx1"/>
                </a:solidFill>
                <a:effectLst/>
                <a:uLnTx/>
                <a:uFillTx/>
                <a:latin typeface="黑体" panose="02010609060101010101" pitchFamily="49" charset="-122"/>
                <a:ea typeface="黑体" panose="02010609060101010101" pitchFamily="49" charset="-122"/>
                <a:cs typeface="+mn-cs"/>
              </a:rPr>
              <a:t>以问题和项目为中心统整多学科知识，在解决问题中需要综合运用多种知识和研究方法，体现了</a:t>
            </a:r>
            <a:r>
              <a:rPr kumimoji="0" sz="2400" b="1" i="0" u="none" strike="noStrike" kern="0" cap="none" spc="0" normalizeH="0" baseline="0" noProof="0" dirty="0" err="1">
                <a:ln>
                  <a:noFill/>
                </a:ln>
                <a:solidFill>
                  <a:srgbClr val="7030A0"/>
                </a:solidFill>
                <a:effectLst/>
                <a:uLnTx/>
                <a:uFillTx/>
                <a:latin typeface="黑体" panose="02010609060101010101" pitchFamily="49" charset="-122"/>
                <a:ea typeface="黑体" panose="02010609060101010101" pitchFamily="49" charset="-122"/>
                <a:cs typeface="+mn-cs"/>
              </a:rPr>
              <a:t>知识与能力的整合</a:t>
            </a:r>
            <a:r>
              <a:rPr kumimoji="0" sz="24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a:t>
            </a:r>
            <a:endParaRPr kumimoji="0" lang="en-US" sz="24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endParaRPr>
          </a:p>
          <a:p>
            <a:pPr marL="0" marR="0" lvl="0" indent="0" algn="just" defTabSz="914400" rtl="0" eaLnBrk="1" latinLnBrk="0" hangingPunct="1">
              <a:lnSpc>
                <a:spcPct val="100000"/>
              </a:lnSpc>
              <a:spcBef>
                <a:spcPts val="600"/>
              </a:spcBef>
              <a:spcAft>
                <a:spcPct val="0"/>
              </a:spcAft>
              <a:buClrTx/>
              <a:buSzTx/>
              <a:buFontTx/>
              <a:buNone/>
              <a:defRPr/>
            </a:pPr>
            <a:endParaRPr kumimoji="0" sz="24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endParaRPr>
          </a:p>
          <a:p>
            <a:pPr marL="0" marR="0" lvl="0" indent="0" algn="just" defTabSz="914400" rtl="0" eaLnBrk="1" latinLnBrk="0" hangingPunct="1">
              <a:lnSpc>
                <a:spcPct val="100000"/>
              </a:lnSpc>
              <a:spcBef>
                <a:spcPts val="600"/>
              </a:spcBef>
              <a:spcAft>
                <a:spcPct val="0"/>
              </a:spcAft>
              <a:buClrTx/>
              <a:buSzTx/>
              <a:buFontTx/>
              <a:buNone/>
              <a:defRPr/>
            </a:pPr>
            <a:r>
              <a:rPr kumimoji="0" sz="24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2、</a:t>
            </a:r>
            <a:r>
              <a:rPr kumimoji="0" sz="2400" b="1" i="0" u="none" strike="noStrike" kern="0" cap="none" spc="0" normalizeH="0" baseline="0" noProof="0" dirty="0">
                <a:ln>
                  <a:noFill/>
                </a:ln>
                <a:solidFill>
                  <a:srgbClr val="C00000"/>
                </a:solidFill>
                <a:effectLst/>
                <a:uLnTx/>
                <a:uFillTx/>
                <a:latin typeface="黑体" panose="02010609060101010101" pitchFamily="49" charset="-122"/>
                <a:ea typeface="黑体" panose="02010609060101010101" pitchFamily="49" charset="-122"/>
                <a:cs typeface="+mn-cs"/>
              </a:rPr>
              <a:t>实践性</a:t>
            </a:r>
            <a:r>
              <a:rPr kumimoji="0" lang="zh-CN" sz="2400" b="1" i="0" u="none" strike="noStrike" kern="0" cap="none" spc="0" normalizeH="0" baseline="0" noProof="0" dirty="0">
                <a:ln>
                  <a:noFill/>
                </a:ln>
                <a:solidFill>
                  <a:srgbClr val="C00000"/>
                </a:solidFill>
                <a:effectLst/>
                <a:uLnTx/>
                <a:uFillTx/>
                <a:latin typeface="黑体" panose="02010609060101010101" pitchFamily="49" charset="-122"/>
                <a:ea typeface="黑体" panose="02010609060101010101" pitchFamily="49" charset="-122"/>
                <a:cs typeface="+mn-cs"/>
              </a:rPr>
              <a:t>：</a:t>
            </a:r>
            <a:r>
              <a:rPr kumimoji="0" sz="24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以学生的现实生活和社会实践为基础，以研究主题为中心，以活动为主要形式展开课程，让学生在参与过程中去观察、实验、探究，在发现问题、解决问题的过程中，感受和体验生活，发展实践能力和创新能力。</a:t>
            </a:r>
            <a:endParaRPr kumimoji="0" lang="en-US" sz="24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endParaRPr>
          </a:p>
          <a:p>
            <a:pPr marL="0" marR="0" lvl="0" indent="0" algn="just" defTabSz="914400" rtl="0" eaLnBrk="1" latinLnBrk="0" hangingPunct="1">
              <a:lnSpc>
                <a:spcPct val="100000"/>
              </a:lnSpc>
              <a:spcBef>
                <a:spcPts val="600"/>
              </a:spcBef>
              <a:spcAft>
                <a:spcPct val="0"/>
              </a:spcAft>
              <a:buClrTx/>
              <a:buSzTx/>
              <a:buFontTx/>
              <a:buNone/>
              <a:defRPr/>
            </a:pPr>
            <a:r>
              <a:rPr lang="zh-CN" altLang="en-US" sz="2400" b="1" dirty="0">
                <a:latin typeface="黑体" panose="02010609060101010101" pitchFamily="49" charset="-122"/>
                <a:ea typeface="黑体" panose="02010609060101010101" pitchFamily="49" charset="-122"/>
              </a:rPr>
              <a:t>                                   </a:t>
            </a:r>
            <a:r>
              <a:rPr kumimoji="0" lang="zh-CN" altLang="en-US" sz="2400" b="1" i="0" u="none" strike="noStrike" kern="0" cap="none" spc="0" normalizeH="0" baseline="0" noProof="0" dirty="0">
                <a:ln>
                  <a:noFill/>
                </a:ln>
                <a:solidFill>
                  <a:srgbClr val="7030A0"/>
                </a:solidFill>
                <a:effectLst/>
                <a:uLnTx/>
                <a:uFillTx/>
                <a:latin typeface="楷体" panose="02010609060101010101" pitchFamily="49" charset="-122"/>
                <a:ea typeface="楷体" panose="02010609060101010101" pitchFamily="49" charset="-122"/>
              </a:rPr>
              <a:t>（东方训练营）</a:t>
            </a:r>
            <a:endParaRPr kumimoji="0" sz="2400" b="1" i="0" u="none" strike="noStrike" kern="0" cap="none" spc="0" normalizeH="0" baseline="0" noProof="0" dirty="0">
              <a:ln>
                <a:noFill/>
              </a:ln>
              <a:solidFill>
                <a:srgbClr val="7030A0"/>
              </a:solidFill>
              <a:effectLst/>
              <a:uLnTx/>
              <a:uFillTx/>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00000"/>
              </a:lnSpc>
              <a:spcBef>
                <a:spcPct val="20000"/>
              </a:spcBef>
              <a:spcAft>
                <a:spcPct val="0"/>
              </a:spcAft>
              <a:buClrTx/>
              <a:buSzTx/>
              <a:buFontTx/>
              <a:buNone/>
              <a:defRPr/>
            </a:pPr>
            <a:br>
              <a:rPr kumimoji="0" lang="en-US" altLang="zh-CN" sz="2400" b="0" i="0" u="none" strike="noStrike" kern="0" cap="none" spc="0" normalizeH="0" baseline="0" noProof="0" dirty="0">
                <a:ln>
                  <a:noFill/>
                </a:ln>
                <a:solidFill>
                  <a:schemeClr val="tx1"/>
                </a:solidFill>
                <a:effectLst/>
                <a:uLnTx/>
                <a:uFillTx/>
                <a:ea typeface="+mn-ea"/>
                <a:cs typeface="+mn-cs"/>
              </a:rPr>
            </a:br>
            <a:endParaRPr kumimoji="0" lang="en-US" altLang="zh-CN" sz="2400" b="0" i="0" u="none" strike="noStrike" kern="0" cap="none" spc="0" normalizeH="0" baseline="0" noProof="0" dirty="0">
              <a:ln>
                <a:noFill/>
              </a:ln>
              <a:solidFill>
                <a:schemeClr val="tx1"/>
              </a:solidFill>
              <a:effectLst/>
              <a:uLnTx/>
              <a:uFillTx/>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1747">
                                            <p:txEl>
                                              <p:pRg st="1" end="1"/>
                                            </p:txEl>
                                          </p:spTgt>
                                        </p:tgtEl>
                                        <p:attrNameLst>
                                          <p:attrName>style.visibility</p:attrName>
                                        </p:attrNameLst>
                                      </p:cBhvr>
                                      <p:to>
                                        <p:strVal val="visible"/>
                                      </p:to>
                                    </p:set>
                                    <p:animEffect transition="in" filter="checkerboard(across)">
                                      <p:cBhvr>
                                        <p:cTn id="7" dur="500"/>
                                        <p:tgtEl>
                                          <p:spTgt spid="31747">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31747">
                                            <p:txEl>
                                              <p:pRg st="3" end="3"/>
                                            </p:txEl>
                                          </p:spTgt>
                                        </p:tgtEl>
                                        <p:attrNameLst>
                                          <p:attrName>style.visibility</p:attrName>
                                        </p:attrNameLst>
                                      </p:cBhvr>
                                      <p:to>
                                        <p:strVal val="visible"/>
                                      </p:to>
                                    </p:set>
                                    <p:animEffect transition="in" filter="checkerboard(across)">
                                      <p:cBhvr>
                                        <p:cTn id="12" dur="500"/>
                                        <p:tgtEl>
                                          <p:spTgt spid="31747">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31747">
                                            <p:txEl>
                                              <p:pRg st="4" end="4"/>
                                            </p:txEl>
                                          </p:spTgt>
                                        </p:tgtEl>
                                        <p:attrNameLst>
                                          <p:attrName>style.visibility</p:attrName>
                                        </p:attrNameLst>
                                      </p:cBhvr>
                                      <p:to>
                                        <p:strVal val="visible"/>
                                      </p:to>
                                    </p:set>
                                    <p:animEffect transition="in" filter="checkerboard(across)">
                                      <p:cBhvr>
                                        <p:cTn id="17" dur="500"/>
                                        <p:tgtEl>
                                          <p:spTgt spid="3174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7"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3"/>
          <p:cNvSpPr>
            <a:spLocks noGrp="1" noChangeArrowheads="1"/>
          </p:cNvSpPr>
          <p:nvPr>
            <p:ph idx="1"/>
          </p:nvPr>
        </p:nvSpPr>
        <p:spPr>
          <a:xfrm>
            <a:off x="457835" y="679450"/>
            <a:ext cx="8228965" cy="4013200"/>
          </a:xfrm>
        </p:spPr>
        <p:txBody>
          <a:bodyPr vert="horz" wrap="square" lIns="91440" tIns="45720" rIns="91440" bIns="45720" numCol="1" anchor="t" anchorCtr="0" compatLnSpc="1"/>
          <a:lstStyle/>
          <a:p>
            <a:pPr marL="0" indent="0" algn="just" eaLnBrk="1" hangingPunct="1">
              <a:spcBef>
                <a:spcPts val="600"/>
              </a:spcBef>
              <a:buNone/>
              <a:defRPr/>
            </a:pPr>
            <a:r>
              <a:rPr lang="en-US" altLang="zh-CN" sz="2400" b="1" dirty="0">
                <a:latin typeface="黑体" panose="02010609060101010101" pitchFamily="49" charset="-122"/>
                <a:ea typeface="黑体" panose="02010609060101010101" pitchFamily="49" charset="-122"/>
              </a:rPr>
              <a:t>3</a:t>
            </a:r>
            <a:r>
              <a:rPr lang="zh-CN" altLang="en-US" sz="2400" b="1" dirty="0">
                <a:latin typeface="黑体" panose="02010609060101010101" pitchFamily="49" charset="-122"/>
                <a:ea typeface="黑体" panose="02010609060101010101" pitchFamily="49" charset="-122"/>
              </a:rPr>
              <a:t>、</a:t>
            </a:r>
            <a:r>
              <a:rPr lang="zh-CN" altLang="en-US" sz="2400" b="1" dirty="0">
                <a:solidFill>
                  <a:srgbClr val="C00000"/>
                </a:solidFill>
                <a:latin typeface="黑体" panose="02010609060101010101" pitchFamily="49" charset="-122"/>
                <a:ea typeface="黑体" panose="02010609060101010101" pitchFamily="49" charset="-122"/>
              </a:rPr>
              <a:t>开放性：</a:t>
            </a:r>
            <a:r>
              <a:rPr lang="zh-CN" altLang="en-US" sz="2400" b="1" dirty="0">
                <a:latin typeface="黑体" panose="02010609060101010101" pitchFamily="49" charset="-122"/>
                <a:ea typeface="黑体" panose="02010609060101010101" pitchFamily="49" charset="-122"/>
              </a:rPr>
              <a:t>在目标、内容、过程、结果、评价标准上具有开放性。</a:t>
            </a:r>
          </a:p>
          <a:p>
            <a:pPr marL="0" marR="0" lvl="0" indent="0" algn="just" defTabSz="914400" rtl="0" eaLnBrk="1" latinLnBrk="0" hangingPunct="1">
              <a:lnSpc>
                <a:spcPct val="100000"/>
              </a:lnSpc>
              <a:spcBef>
                <a:spcPts val="600"/>
              </a:spcBef>
              <a:spcAft>
                <a:spcPct val="0"/>
              </a:spcAft>
              <a:buClrTx/>
              <a:buSzTx/>
              <a:buFontTx/>
              <a:buNone/>
              <a:defRPr/>
            </a:pPr>
            <a:endParaRPr kumimoji="0" lang="en-US" sz="24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endParaRPr>
          </a:p>
          <a:p>
            <a:pPr marL="0" marR="0" lvl="0" indent="0" algn="just" defTabSz="914400" rtl="0" eaLnBrk="1" latinLnBrk="0" hangingPunct="1">
              <a:lnSpc>
                <a:spcPct val="100000"/>
              </a:lnSpc>
              <a:spcBef>
                <a:spcPts val="600"/>
              </a:spcBef>
              <a:spcAft>
                <a:spcPct val="0"/>
              </a:spcAft>
              <a:buClrTx/>
              <a:buSzTx/>
              <a:buFontTx/>
              <a:buNone/>
              <a:defRPr/>
            </a:pPr>
            <a:r>
              <a:rPr kumimoji="0" sz="24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4、</a:t>
            </a:r>
            <a:r>
              <a:rPr kumimoji="0" sz="2400" b="1" i="0" u="none" strike="noStrike" kern="0" cap="none" spc="0" normalizeH="0" baseline="0" noProof="0" dirty="0">
                <a:ln>
                  <a:noFill/>
                </a:ln>
                <a:solidFill>
                  <a:srgbClr val="C00000"/>
                </a:solidFill>
                <a:effectLst/>
                <a:uLnTx/>
                <a:uFillTx/>
                <a:latin typeface="黑体" panose="02010609060101010101" pitchFamily="49" charset="-122"/>
                <a:ea typeface="黑体" panose="02010609060101010101" pitchFamily="49" charset="-122"/>
                <a:cs typeface="+mn-cs"/>
              </a:rPr>
              <a:t>自主性</a:t>
            </a:r>
            <a:r>
              <a:rPr kumimoji="0" lang="zh-CN" sz="2400" b="1" i="0" u="none" strike="noStrike" kern="0" cap="none" spc="0" normalizeH="0" baseline="0" noProof="0" dirty="0">
                <a:ln>
                  <a:noFill/>
                </a:ln>
                <a:solidFill>
                  <a:srgbClr val="C00000"/>
                </a:solidFill>
                <a:effectLst/>
                <a:uLnTx/>
                <a:uFillTx/>
                <a:latin typeface="黑体" panose="02010609060101010101" pitchFamily="49" charset="-122"/>
                <a:ea typeface="黑体" panose="02010609060101010101" pitchFamily="49" charset="-122"/>
                <a:cs typeface="+mn-cs"/>
              </a:rPr>
              <a:t>：</a:t>
            </a:r>
            <a:r>
              <a:rPr kumimoji="0" sz="2400" b="1" i="0" u="none" strike="noStrike" kern="0" cap="none" spc="0" normalizeH="0" baseline="0" noProof="0" dirty="0" err="1">
                <a:ln>
                  <a:noFill/>
                </a:ln>
                <a:solidFill>
                  <a:srgbClr val="7030A0"/>
                </a:solidFill>
                <a:effectLst/>
                <a:uLnTx/>
                <a:uFillTx/>
                <a:latin typeface="黑体" panose="02010609060101010101" pitchFamily="49" charset="-122"/>
                <a:ea typeface="黑体" panose="02010609060101010101" pitchFamily="49" charset="-122"/>
                <a:cs typeface="+mn-cs"/>
              </a:rPr>
              <a:t>学生自主</a:t>
            </a:r>
            <a:r>
              <a:rPr kumimoji="0" sz="2400" b="1" i="0" u="none" strike="noStrike" kern="0" cap="none" spc="0" normalizeH="0" baseline="0" noProof="0" dirty="0" err="1">
                <a:ln>
                  <a:noFill/>
                </a:ln>
                <a:solidFill>
                  <a:schemeClr val="tx1"/>
                </a:solidFill>
                <a:effectLst/>
                <a:uLnTx/>
                <a:uFillTx/>
                <a:latin typeface="黑体" panose="02010609060101010101" pitchFamily="49" charset="-122"/>
                <a:ea typeface="黑体" panose="02010609060101010101" pitchFamily="49" charset="-122"/>
                <a:cs typeface="+mn-cs"/>
              </a:rPr>
              <a:t>地选择研究主题、研究方法、解决问题的策略及所需要的教师、家长或社会的帮助</a:t>
            </a:r>
            <a:r>
              <a:rPr kumimoji="0" sz="24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a:t>
            </a:r>
            <a:endParaRPr kumimoji="0" lang="en-US" sz="24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endParaRPr>
          </a:p>
          <a:p>
            <a:pPr marL="0" marR="0" lvl="0" indent="0" algn="just" defTabSz="914400" rtl="0" eaLnBrk="1" latinLnBrk="0" hangingPunct="1">
              <a:lnSpc>
                <a:spcPct val="100000"/>
              </a:lnSpc>
              <a:spcBef>
                <a:spcPts val="600"/>
              </a:spcBef>
              <a:spcAft>
                <a:spcPct val="0"/>
              </a:spcAft>
              <a:buClrTx/>
              <a:buSzTx/>
              <a:buFontTx/>
              <a:buNone/>
              <a:defRPr/>
            </a:pPr>
            <a:r>
              <a:rPr kumimoji="0" lang="zh-CN" altLang="en-US" sz="2400" b="1" i="0" u="none" strike="noStrike" kern="0" cap="none" spc="0" normalizeH="0" baseline="0" noProof="0" dirty="0">
                <a:ln>
                  <a:noFill/>
                </a:ln>
                <a:solidFill>
                  <a:srgbClr val="7030A0"/>
                </a:solidFill>
                <a:effectLst/>
                <a:uLnTx/>
                <a:uFillTx/>
                <a:latin typeface="楷体" panose="02010609060101010101" pitchFamily="49" charset="-122"/>
                <a:ea typeface="楷体" panose="02010609060101010101" pitchFamily="49" charset="-122"/>
              </a:rPr>
              <a:t>                                     （研究项目）</a:t>
            </a:r>
            <a:endParaRPr kumimoji="0" sz="2400" b="1" i="0" u="none" strike="noStrike" kern="0" cap="none" spc="0" normalizeH="0" baseline="0" noProof="0" dirty="0">
              <a:ln>
                <a:noFill/>
              </a:ln>
              <a:solidFill>
                <a:srgbClr val="7030A0"/>
              </a:solidFill>
              <a:effectLst/>
              <a:uLnTx/>
              <a:uFillTx/>
              <a:latin typeface="楷体" panose="02010609060101010101" pitchFamily="49" charset="-122"/>
              <a:ea typeface="楷体" panose="02010609060101010101" pitchFamily="49" charset="-122"/>
            </a:endParaRPr>
          </a:p>
          <a:p>
            <a:pPr marL="0" marR="0" lvl="0" indent="0" algn="just" defTabSz="914400" rtl="0" eaLnBrk="1" latinLnBrk="0" hangingPunct="1">
              <a:lnSpc>
                <a:spcPct val="100000"/>
              </a:lnSpc>
              <a:spcBef>
                <a:spcPts val="600"/>
              </a:spcBef>
              <a:spcAft>
                <a:spcPct val="0"/>
              </a:spcAft>
              <a:buClrTx/>
              <a:buSzTx/>
              <a:buFontTx/>
              <a:buNone/>
              <a:defRPr/>
            </a:pPr>
            <a:r>
              <a:rPr kumimoji="0" sz="24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5、</a:t>
            </a:r>
            <a:r>
              <a:rPr kumimoji="0" sz="2400" b="1" i="0" u="none" strike="noStrike" kern="0" cap="none" spc="0" normalizeH="0" baseline="0" noProof="0" dirty="0">
                <a:ln>
                  <a:noFill/>
                </a:ln>
                <a:solidFill>
                  <a:srgbClr val="C00000"/>
                </a:solidFill>
                <a:effectLst/>
                <a:uLnTx/>
                <a:uFillTx/>
                <a:latin typeface="黑体" panose="02010609060101010101" pitchFamily="49" charset="-122"/>
                <a:ea typeface="黑体" panose="02010609060101010101" pitchFamily="49" charset="-122"/>
                <a:cs typeface="+mn-cs"/>
              </a:rPr>
              <a:t>合作性</a:t>
            </a:r>
            <a:r>
              <a:rPr kumimoji="0" lang="zh-CN" sz="2400" b="1" i="0" u="none" strike="noStrike" kern="0" cap="none" spc="0" normalizeH="0" baseline="0" noProof="0" dirty="0">
                <a:ln>
                  <a:noFill/>
                </a:ln>
                <a:solidFill>
                  <a:srgbClr val="C00000"/>
                </a:solidFill>
                <a:effectLst/>
                <a:uLnTx/>
                <a:uFillTx/>
                <a:latin typeface="黑体" panose="02010609060101010101" pitchFamily="49" charset="-122"/>
                <a:ea typeface="黑体" panose="02010609060101010101" pitchFamily="49" charset="-122"/>
                <a:cs typeface="+mn-cs"/>
              </a:rPr>
              <a:t>：</a:t>
            </a:r>
            <a:r>
              <a:rPr kumimoji="0" sz="24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综合实践活动所要解决的问题往往是宽泛的，繁杂的，学生大多数时间里需要合作完成问题和项目，共同探讨问题解决的方法，共享资源和信息，共同体验发现和成功的喜悦。</a:t>
            </a:r>
          </a:p>
          <a:p>
            <a:pPr marL="0" marR="0" lvl="0" indent="0" algn="l" defTabSz="914400" rtl="0" eaLnBrk="1" fontAlgn="base" latinLnBrk="0" hangingPunct="1">
              <a:lnSpc>
                <a:spcPct val="100000"/>
              </a:lnSpc>
              <a:spcBef>
                <a:spcPct val="20000"/>
              </a:spcBef>
              <a:spcAft>
                <a:spcPct val="0"/>
              </a:spcAft>
              <a:buClrTx/>
              <a:buSzTx/>
              <a:buFontTx/>
              <a:buNone/>
              <a:defRPr/>
            </a:pPr>
            <a:br>
              <a:rPr kumimoji="0" lang="en-US" altLang="zh-CN" sz="2400" b="0" i="0" u="none" strike="noStrike" kern="0" cap="none" spc="0" normalizeH="0" baseline="0" noProof="0" dirty="0">
                <a:ln>
                  <a:noFill/>
                </a:ln>
                <a:solidFill>
                  <a:schemeClr val="tx1"/>
                </a:solidFill>
                <a:effectLst/>
                <a:uLnTx/>
                <a:uFillTx/>
                <a:ea typeface="+mn-ea"/>
                <a:cs typeface="+mn-cs"/>
              </a:rPr>
            </a:br>
            <a:endParaRPr kumimoji="0" lang="en-US" altLang="zh-CN" sz="2400" b="0" i="0" u="none" strike="noStrike" kern="0" cap="none" spc="0" normalizeH="0" baseline="0" noProof="0" dirty="0">
              <a:ln>
                <a:noFill/>
              </a:ln>
              <a:solidFill>
                <a:schemeClr val="tx1"/>
              </a:solidFill>
              <a:effectLst/>
              <a:uLnTx/>
              <a:uFillTx/>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1747">
                                            <p:txEl>
                                              <p:pRg st="2" end="2"/>
                                            </p:txEl>
                                          </p:spTgt>
                                        </p:tgtEl>
                                        <p:attrNameLst>
                                          <p:attrName>style.visibility</p:attrName>
                                        </p:attrNameLst>
                                      </p:cBhvr>
                                      <p:to>
                                        <p:strVal val="visible"/>
                                      </p:to>
                                    </p:set>
                                    <p:animEffect transition="in" filter="checkerboard(across)">
                                      <p:cBhvr>
                                        <p:cTn id="7" dur="500"/>
                                        <p:tgtEl>
                                          <p:spTgt spid="31747">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31747">
                                            <p:txEl>
                                              <p:pRg st="0" end="0"/>
                                            </p:txEl>
                                          </p:spTgt>
                                        </p:tgtEl>
                                        <p:attrNameLst>
                                          <p:attrName>style.visibility</p:attrName>
                                        </p:attrNameLst>
                                      </p:cBhvr>
                                      <p:to>
                                        <p:strVal val="visible"/>
                                      </p:to>
                                    </p:set>
                                    <p:animEffect transition="in" filter="checkerboard(across)">
                                      <p:cBhvr>
                                        <p:cTn id="12" dur="500"/>
                                        <p:tgtEl>
                                          <p:spTgt spid="31747">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31747">
                                            <p:txEl>
                                              <p:pRg st="3" end="3"/>
                                            </p:txEl>
                                          </p:spTgt>
                                        </p:tgtEl>
                                        <p:attrNameLst>
                                          <p:attrName>style.visibility</p:attrName>
                                        </p:attrNameLst>
                                      </p:cBhvr>
                                      <p:to>
                                        <p:strVal val="visible"/>
                                      </p:to>
                                    </p:set>
                                    <p:animEffect transition="in" filter="checkerboard(across)">
                                      <p:cBhvr>
                                        <p:cTn id="17" dur="500"/>
                                        <p:tgtEl>
                                          <p:spTgt spid="31747">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nodeType="clickEffect">
                                  <p:stCondLst>
                                    <p:cond delay="0"/>
                                  </p:stCondLst>
                                  <p:childTnLst>
                                    <p:set>
                                      <p:cBhvr>
                                        <p:cTn id="21" dur="1" fill="hold">
                                          <p:stCondLst>
                                            <p:cond delay="0"/>
                                          </p:stCondLst>
                                        </p:cTn>
                                        <p:tgtEl>
                                          <p:spTgt spid="31747">
                                            <p:txEl>
                                              <p:pRg st="4" end="4"/>
                                            </p:txEl>
                                          </p:spTgt>
                                        </p:tgtEl>
                                        <p:attrNameLst>
                                          <p:attrName>style.visibility</p:attrName>
                                        </p:attrNameLst>
                                      </p:cBhvr>
                                      <p:to>
                                        <p:strVal val="visible"/>
                                      </p:to>
                                    </p:set>
                                    <p:animEffect transition="in" filter="checkerboard(across)">
                                      <p:cBhvr>
                                        <p:cTn id="22" dur="500"/>
                                        <p:tgtEl>
                                          <p:spTgt spid="3174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7"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3"/>
          <p:cNvSpPr>
            <a:spLocks noGrp="1" noChangeArrowheads="1"/>
          </p:cNvSpPr>
          <p:nvPr>
            <p:ph idx="1"/>
          </p:nvPr>
        </p:nvSpPr>
        <p:spPr>
          <a:xfrm>
            <a:off x="457517" y="939800"/>
            <a:ext cx="8228965" cy="3043555"/>
          </a:xfrm>
        </p:spPr>
        <p:txBody>
          <a:bodyPr vert="horz" wrap="square" lIns="91440" tIns="45720" rIns="91440" bIns="45720" numCol="1" anchor="t" anchorCtr="0" compatLnSpc="1"/>
          <a:lstStyle/>
          <a:p>
            <a:pPr marL="0" marR="0" lvl="0" indent="0" algn="l" defTabSz="914400" rtl="0" eaLnBrk="1" latinLnBrk="0" hangingPunct="1">
              <a:lnSpc>
                <a:spcPct val="100000"/>
              </a:lnSpc>
              <a:spcBef>
                <a:spcPts val="600"/>
              </a:spcBef>
              <a:spcAft>
                <a:spcPct val="0"/>
              </a:spcAft>
              <a:buClrTx/>
              <a:buSzTx/>
              <a:buFontTx/>
              <a:buNone/>
              <a:defRPr/>
            </a:pPr>
            <a:r>
              <a:rPr kumimoji="0" sz="28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a:t>
            </a:r>
            <a:r>
              <a:rPr kumimoji="0" lang="zh-CN" sz="28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三</a:t>
            </a:r>
            <a:r>
              <a:rPr kumimoji="0" sz="28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）综合实践活动的内容</a:t>
            </a:r>
            <a:endParaRPr kumimoji="0" sz="24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endParaRPr>
          </a:p>
          <a:p>
            <a:pPr marL="0" marR="0" lvl="0" indent="457200" algn="just" defTabSz="914400" rtl="0" eaLnBrk="1" latinLnBrk="0" hangingPunct="1">
              <a:lnSpc>
                <a:spcPct val="100000"/>
              </a:lnSpc>
              <a:spcBef>
                <a:spcPts val="1700"/>
              </a:spcBef>
              <a:spcAft>
                <a:spcPct val="0"/>
              </a:spcAft>
              <a:buClrTx/>
              <a:buSzTx/>
              <a:buFontTx/>
              <a:buNone/>
              <a:defRPr/>
            </a:pPr>
            <a:r>
              <a:rPr kumimoji="0" sz="24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综合实践活动包括：信息技术教育、研究性学习、社区服务与社会实践、劳动与技术教育。</a:t>
            </a:r>
          </a:p>
          <a:p>
            <a:pPr marL="0" marR="0" lvl="0" indent="457200" algn="just" defTabSz="914400" rtl="0" eaLnBrk="1" latinLnBrk="0" hangingPunct="1">
              <a:lnSpc>
                <a:spcPct val="100000"/>
              </a:lnSpc>
              <a:spcBef>
                <a:spcPts val="1700"/>
              </a:spcBef>
              <a:spcAft>
                <a:spcPct val="0"/>
              </a:spcAft>
              <a:buClrTx/>
              <a:buSzTx/>
              <a:buFontTx/>
              <a:buNone/>
              <a:defRPr/>
            </a:pPr>
            <a:r>
              <a:rPr kumimoji="0" sz="2400" b="1" i="0" u="none" strike="noStrike" kern="0" cap="none" spc="0" normalizeH="0" baseline="0" noProof="0" dirty="0" err="1">
                <a:ln>
                  <a:noFill/>
                </a:ln>
                <a:solidFill>
                  <a:schemeClr val="tx1"/>
                </a:solidFill>
                <a:effectLst/>
                <a:uLnTx/>
                <a:uFillTx/>
                <a:latin typeface="黑体" panose="02010609060101010101" pitchFamily="49" charset="-122"/>
                <a:ea typeface="黑体" panose="02010609060101010101" pitchFamily="49" charset="-122"/>
                <a:cs typeface="+mn-cs"/>
              </a:rPr>
              <a:t>综合实践活动的开展以这四个领域分别进行</a:t>
            </a:r>
            <a:r>
              <a:rPr kumimoji="0" sz="24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a:t>
            </a:r>
            <a:r>
              <a:rPr kumimoji="0" lang="zh-CN" altLang="en-US" sz="24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也</a:t>
            </a:r>
            <a:r>
              <a:rPr kumimoji="0" sz="2400" b="1" i="0" u="none" strike="noStrike" kern="0" cap="none" spc="0" normalizeH="0" baseline="0" noProof="0" dirty="0" err="1">
                <a:ln>
                  <a:noFill/>
                </a:ln>
                <a:solidFill>
                  <a:schemeClr val="tx1"/>
                </a:solidFill>
                <a:effectLst/>
                <a:uLnTx/>
                <a:uFillTx/>
                <a:latin typeface="黑体" panose="02010609060101010101" pitchFamily="49" charset="-122"/>
                <a:ea typeface="黑体" panose="02010609060101010101" pitchFamily="49" charset="-122"/>
                <a:cs typeface="+mn-cs"/>
              </a:rPr>
              <a:t>可以以整合的方式进行</a:t>
            </a:r>
            <a:r>
              <a:rPr kumimoji="0" sz="24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a:t>
            </a:r>
          </a:p>
          <a:p>
            <a:pPr marL="0" marR="0" lvl="0" indent="0" algn="l" defTabSz="914400" rtl="0" eaLnBrk="1" fontAlgn="base" latinLnBrk="0" hangingPunct="1">
              <a:lnSpc>
                <a:spcPct val="100000"/>
              </a:lnSpc>
              <a:spcBef>
                <a:spcPct val="20000"/>
              </a:spcBef>
              <a:spcAft>
                <a:spcPct val="0"/>
              </a:spcAft>
              <a:buClrTx/>
              <a:buSzTx/>
              <a:buFontTx/>
              <a:buNone/>
              <a:defRPr/>
            </a:pPr>
            <a:r>
              <a:rPr kumimoji="0" lang="zh-CN" altLang="en-US" sz="2400" b="1" i="0" u="none" strike="noStrike" kern="0" cap="none" spc="0" normalizeH="0" baseline="0" noProof="0" dirty="0">
                <a:ln>
                  <a:noFill/>
                </a:ln>
                <a:solidFill>
                  <a:srgbClr val="7030A0"/>
                </a:solidFill>
                <a:effectLst/>
                <a:uLnTx/>
                <a:uFillTx/>
                <a:latin typeface="楷体" panose="02010609060101010101" pitchFamily="49" charset="-122"/>
                <a:ea typeface="楷体" panose="02010609060101010101" pitchFamily="49" charset="-122"/>
              </a:rPr>
              <a:t>                               （科普网站建设）</a:t>
            </a:r>
            <a:endParaRPr kumimoji="0" lang="en-US" altLang="zh-CN" sz="2400" b="1" i="0" u="none" strike="noStrike" kern="0" cap="none" spc="0" normalizeH="0" baseline="0" noProof="0" dirty="0">
              <a:ln>
                <a:noFill/>
              </a:ln>
              <a:solidFill>
                <a:srgbClr val="7030A0"/>
              </a:solidFill>
              <a:effectLst/>
              <a:uLnTx/>
              <a:uFillTx/>
              <a:latin typeface="楷体" panose="02010609060101010101" pitchFamily="49" charset="-122"/>
              <a:ea typeface="楷体" panose="02010609060101010101" pitchFamily="49" charset="-122"/>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3"/>
          <p:cNvSpPr>
            <a:spLocks noGrp="1" noChangeArrowheads="1"/>
          </p:cNvSpPr>
          <p:nvPr>
            <p:ph idx="1"/>
          </p:nvPr>
        </p:nvSpPr>
        <p:spPr>
          <a:xfrm>
            <a:off x="457200" y="755650"/>
            <a:ext cx="8228965" cy="3714750"/>
          </a:xfrm>
        </p:spPr>
        <p:txBody>
          <a:bodyPr vert="horz" wrap="square" lIns="91440" tIns="45720" rIns="91440" bIns="45720" numCol="1" anchor="t" anchorCtr="0" compatLnSpc="1"/>
          <a:lstStyle/>
          <a:p>
            <a:pPr marL="0" marR="0" lvl="0" indent="0" algn="l" defTabSz="914400" rtl="0" eaLnBrk="1" latinLnBrk="0" hangingPunct="1">
              <a:lnSpc>
                <a:spcPct val="100000"/>
              </a:lnSpc>
              <a:spcBef>
                <a:spcPts val="600"/>
              </a:spcBef>
              <a:spcAft>
                <a:spcPct val="0"/>
              </a:spcAft>
              <a:buClrTx/>
              <a:buSzTx/>
              <a:buFontTx/>
              <a:buNone/>
              <a:defRPr/>
            </a:pPr>
            <a:r>
              <a:rPr kumimoji="0" sz="28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a:t>
            </a:r>
            <a:r>
              <a:rPr kumimoji="0" lang="zh-CN" sz="28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四</a:t>
            </a:r>
            <a:r>
              <a:rPr kumimoji="0" sz="28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a:t>
            </a:r>
            <a:r>
              <a:rPr kumimoji="0" sz="2800" b="1" i="0" u="none" strike="noStrike" kern="0" cap="none" spc="0" normalizeH="0" baseline="0" noProof="0" dirty="0" err="1">
                <a:ln>
                  <a:noFill/>
                </a:ln>
                <a:solidFill>
                  <a:schemeClr val="tx1"/>
                </a:solidFill>
                <a:effectLst/>
                <a:uLnTx/>
                <a:uFillTx/>
                <a:latin typeface="黑体" panose="02010609060101010101" pitchFamily="49" charset="-122"/>
                <a:ea typeface="黑体" panose="02010609060101010101" pitchFamily="49" charset="-122"/>
                <a:cs typeface="+mn-cs"/>
              </a:rPr>
              <a:t>综合实</a:t>
            </a:r>
            <a:r>
              <a:rPr kumimoji="0" lang="zh-CN" altLang="en-US" sz="28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践</a:t>
            </a:r>
            <a:r>
              <a:rPr kumimoji="0" sz="2800" b="1" i="0" u="none" strike="noStrike" kern="0" cap="none" spc="0" normalizeH="0" baseline="0" noProof="0" dirty="0" err="1">
                <a:ln>
                  <a:noFill/>
                </a:ln>
                <a:solidFill>
                  <a:schemeClr val="tx1"/>
                </a:solidFill>
                <a:effectLst/>
                <a:uLnTx/>
                <a:uFillTx/>
                <a:latin typeface="黑体" panose="02010609060101010101" pitchFamily="49" charset="-122"/>
                <a:ea typeface="黑体" panose="02010609060101010101" pitchFamily="49" charset="-122"/>
                <a:cs typeface="+mn-cs"/>
              </a:rPr>
              <a:t>活动的实施</a:t>
            </a:r>
            <a:endParaRPr kumimoji="0" sz="28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endParaRPr>
          </a:p>
          <a:p>
            <a:pPr marL="0" marR="0" lvl="0" indent="0" algn="l" defTabSz="914400" rtl="0" eaLnBrk="1" latinLnBrk="0" hangingPunct="1">
              <a:lnSpc>
                <a:spcPct val="100000"/>
              </a:lnSpc>
              <a:spcBef>
                <a:spcPts val="600"/>
              </a:spcBef>
              <a:spcAft>
                <a:spcPct val="0"/>
              </a:spcAft>
              <a:buClrTx/>
              <a:buSzTx/>
              <a:buFontTx/>
              <a:buNone/>
              <a:defRPr/>
            </a:pPr>
            <a:r>
              <a:rPr kumimoji="0" lang="zh-CN" altLang="en-US" sz="2800" b="1" i="0" u="none" strike="noStrike" kern="0" cap="none" spc="0" normalizeH="0" baseline="0" noProof="0" dirty="0">
                <a:ln>
                  <a:noFill/>
                </a:ln>
                <a:solidFill>
                  <a:srgbClr val="C00000"/>
                </a:solidFill>
                <a:effectLst/>
                <a:uLnTx/>
                <a:uFillTx/>
                <a:latin typeface="黑体" panose="02010609060101010101" pitchFamily="49" charset="-122"/>
                <a:ea typeface="黑体" panose="02010609060101010101" pitchFamily="49" charset="-122"/>
                <a:cs typeface="+mn-cs"/>
              </a:rPr>
              <a:t>实施的</a:t>
            </a:r>
            <a:r>
              <a:rPr kumimoji="0" sz="2800" b="1" i="0" u="none" strike="noStrike" kern="0" cap="none" spc="0" normalizeH="0" baseline="0" noProof="0" dirty="0" err="1">
                <a:ln>
                  <a:noFill/>
                </a:ln>
                <a:solidFill>
                  <a:srgbClr val="C00000"/>
                </a:solidFill>
                <a:effectLst/>
                <a:uLnTx/>
                <a:uFillTx/>
                <a:latin typeface="黑体" panose="02010609060101010101" pitchFamily="49" charset="-122"/>
                <a:ea typeface="黑体" panose="02010609060101010101" pitchFamily="49" charset="-122"/>
                <a:cs typeface="+mn-cs"/>
              </a:rPr>
              <a:t>原则</a:t>
            </a:r>
            <a:r>
              <a:rPr kumimoji="0" lang="zh-CN" sz="2800" b="1" i="0" u="none" strike="noStrike" kern="0" cap="none" spc="0" normalizeH="0" baseline="0" noProof="0" dirty="0">
                <a:ln>
                  <a:noFill/>
                </a:ln>
                <a:solidFill>
                  <a:srgbClr val="C00000"/>
                </a:solidFill>
                <a:effectLst/>
                <a:uLnTx/>
                <a:uFillTx/>
                <a:latin typeface="黑体" panose="02010609060101010101" pitchFamily="49" charset="-122"/>
                <a:ea typeface="黑体" panose="02010609060101010101" pitchFamily="49" charset="-122"/>
                <a:cs typeface="+mn-cs"/>
              </a:rPr>
              <a:t>：</a:t>
            </a:r>
          </a:p>
          <a:p>
            <a:pPr marL="0" marR="0" lvl="0" indent="673100" algn="just" defTabSz="914400" rtl="0" eaLnBrk="1" latinLnBrk="0" hangingPunct="1">
              <a:lnSpc>
                <a:spcPct val="150000"/>
              </a:lnSpc>
              <a:spcBef>
                <a:spcPts val="500"/>
              </a:spcBef>
              <a:spcAft>
                <a:spcPct val="0"/>
              </a:spcAft>
              <a:buClrTx/>
              <a:buSzTx/>
              <a:buFontTx/>
              <a:buNone/>
              <a:defRPr/>
            </a:pPr>
            <a:r>
              <a:rPr kumimoji="0" sz="28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1、统筹规划，集中管理</a:t>
            </a:r>
            <a:r>
              <a:rPr kumimoji="0" lang="en-US" sz="28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  </a:t>
            </a:r>
            <a:r>
              <a:rPr kumimoji="0" lang="zh-CN" altLang="en-US" sz="2800" b="1" i="0" u="none" strike="noStrike" kern="0" cap="none" spc="0" normalizeH="0" baseline="0" noProof="0" dirty="0">
                <a:ln>
                  <a:noFill/>
                </a:ln>
                <a:solidFill>
                  <a:srgbClr val="7030A0"/>
                </a:solidFill>
                <a:effectLst/>
                <a:uLnTx/>
                <a:uFillTx/>
                <a:latin typeface="楷体" panose="02010609060101010101" pitchFamily="49" charset="-122"/>
                <a:ea typeface="楷体" panose="02010609060101010101" pitchFamily="49" charset="-122"/>
              </a:rPr>
              <a:t>（制定各阶段规划）</a:t>
            </a:r>
            <a:endParaRPr kumimoji="0" sz="2800" b="1" i="0" u="none" strike="noStrike" kern="0" cap="none" spc="0" normalizeH="0" baseline="0" noProof="0" dirty="0">
              <a:ln>
                <a:noFill/>
              </a:ln>
              <a:solidFill>
                <a:srgbClr val="7030A0"/>
              </a:solidFill>
              <a:effectLst/>
              <a:uLnTx/>
              <a:uFillTx/>
              <a:latin typeface="楷体" panose="02010609060101010101" pitchFamily="49" charset="-122"/>
              <a:ea typeface="楷体" panose="02010609060101010101" pitchFamily="49" charset="-122"/>
            </a:endParaRPr>
          </a:p>
          <a:p>
            <a:pPr marL="0" marR="0" lvl="0" indent="673100" algn="just" defTabSz="914400" rtl="0" eaLnBrk="1" latinLnBrk="0" hangingPunct="1">
              <a:lnSpc>
                <a:spcPct val="150000"/>
              </a:lnSpc>
              <a:spcBef>
                <a:spcPts val="500"/>
              </a:spcBef>
              <a:spcAft>
                <a:spcPct val="0"/>
              </a:spcAft>
              <a:buClrTx/>
              <a:buSzTx/>
              <a:buFontTx/>
              <a:buNone/>
              <a:defRPr/>
            </a:pPr>
            <a:r>
              <a:rPr kumimoji="0" sz="28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2、转变观念，注重体验</a:t>
            </a:r>
            <a:r>
              <a:rPr kumimoji="0" lang="en-US" sz="28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    </a:t>
            </a:r>
            <a:r>
              <a:rPr kumimoji="0" lang="zh-CN" altLang="en-US" sz="2800" b="1" i="0" u="none" strike="noStrike" kern="0" cap="none" spc="0" normalizeH="0" baseline="0" noProof="0" dirty="0">
                <a:ln>
                  <a:noFill/>
                </a:ln>
                <a:solidFill>
                  <a:srgbClr val="7030A0"/>
                </a:solidFill>
                <a:effectLst/>
                <a:uLnTx/>
                <a:uFillTx/>
                <a:latin typeface="楷体" panose="02010609060101010101" pitchFamily="49" charset="-122"/>
                <a:ea typeface="楷体" panose="02010609060101010101" pitchFamily="49" charset="-122"/>
              </a:rPr>
              <a:t>（注重学习过程）</a:t>
            </a:r>
            <a:endParaRPr kumimoji="0" sz="2800" b="1" i="0" u="none" strike="noStrike" kern="0" cap="none" spc="0" normalizeH="0" baseline="0" noProof="0" dirty="0">
              <a:ln>
                <a:noFill/>
              </a:ln>
              <a:solidFill>
                <a:srgbClr val="7030A0"/>
              </a:solidFill>
              <a:effectLst/>
              <a:uLnTx/>
              <a:uFillTx/>
              <a:latin typeface="楷体" panose="02010609060101010101" pitchFamily="49" charset="-122"/>
              <a:ea typeface="楷体" panose="02010609060101010101" pitchFamily="49" charset="-122"/>
            </a:endParaRPr>
          </a:p>
          <a:p>
            <a:pPr marL="0" marR="0" lvl="0" indent="673100" algn="just" defTabSz="914400" rtl="0" eaLnBrk="1" latinLnBrk="0" hangingPunct="1">
              <a:lnSpc>
                <a:spcPct val="150000"/>
              </a:lnSpc>
              <a:spcBef>
                <a:spcPts val="500"/>
              </a:spcBef>
              <a:spcAft>
                <a:spcPct val="0"/>
              </a:spcAft>
              <a:buClrTx/>
              <a:buSzTx/>
              <a:buFontTx/>
              <a:buNone/>
              <a:defRPr/>
            </a:pPr>
            <a:r>
              <a:rPr kumimoji="0" sz="28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3、师—</a:t>
            </a:r>
            <a:r>
              <a:rPr kumimoji="0" sz="2800" b="1" i="0" u="none" strike="noStrike" kern="0" cap="none" spc="0" normalizeH="0" baseline="0" noProof="0" dirty="0" err="1">
                <a:ln>
                  <a:noFill/>
                </a:ln>
                <a:solidFill>
                  <a:schemeClr val="tx1"/>
                </a:solidFill>
                <a:effectLst/>
                <a:uLnTx/>
                <a:uFillTx/>
                <a:latin typeface="黑体" panose="02010609060101010101" pitchFamily="49" charset="-122"/>
                <a:ea typeface="黑体" panose="02010609060101010101" pitchFamily="49" charset="-122"/>
                <a:cs typeface="+mn-cs"/>
              </a:rPr>
              <a:t>师合作，有效指导</a:t>
            </a:r>
            <a:r>
              <a:rPr kumimoji="0" lang="en-US" sz="28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  </a:t>
            </a:r>
            <a:r>
              <a:rPr kumimoji="0" lang="zh-CN" altLang="en-US" sz="2800" b="1" i="0" u="none" strike="noStrike" kern="0" cap="none" spc="0" normalizeH="0" baseline="0" noProof="0" dirty="0">
                <a:ln>
                  <a:noFill/>
                </a:ln>
                <a:solidFill>
                  <a:srgbClr val="7030A0"/>
                </a:solidFill>
                <a:effectLst/>
                <a:uLnTx/>
                <a:uFillTx/>
                <a:latin typeface="楷体" panose="02010609060101010101" pitchFamily="49" charset="-122"/>
                <a:ea typeface="楷体" panose="02010609060101010101" pitchFamily="49" charset="-122"/>
              </a:rPr>
              <a:t>（不同学科教师）</a:t>
            </a:r>
            <a:endParaRPr kumimoji="0" sz="2800" b="1" i="0" u="none" strike="noStrike" kern="0" cap="none" spc="0" normalizeH="0" baseline="0" noProof="0" dirty="0">
              <a:ln>
                <a:noFill/>
              </a:ln>
              <a:solidFill>
                <a:srgbClr val="7030A0"/>
              </a:solidFill>
              <a:effectLst/>
              <a:uLnTx/>
              <a:uFillTx/>
              <a:latin typeface="楷体" panose="02010609060101010101" pitchFamily="49" charset="-122"/>
              <a:ea typeface="楷体" panose="02010609060101010101" pitchFamily="49" charset="-122"/>
            </a:endParaRPr>
          </a:p>
          <a:p>
            <a:pPr marL="0" marR="0" lvl="0" indent="457200" algn="just" defTabSz="914400" rtl="0" eaLnBrk="1" latinLnBrk="0" hangingPunct="1">
              <a:lnSpc>
                <a:spcPct val="100000"/>
              </a:lnSpc>
              <a:spcBef>
                <a:spcPts val="500"/>
              </a:spcBef>
              <a:spcAft>
                <a:spcPct val="0"/>
              </a:spcAft>
              <a:buClrTx/>
              <a:buSzTx/>
              <a:buFontTx/>
              <a:buNone/>
              <a:defRPr/>
            </a:pPr>
            <a:r>
              <a:rPr kumimoji="0" lang="zh-CN" altLang="en-US" sz="2400" b="1" i="0" u="none" strike="noStrike" kern="0" cap="none" spc="0" normalizeH="0" baseline="0" noProof="0" dirty="0">
                <a:ln>
                  <a:noFill/>
                </a:ln>
                <a:solidFill>
                  <a:srgbClr val="0070C0"/>
                </a:solidFill>
                <a:effectLst/>
                <a:uLnTx/>
                <a:uFillTx/>
                <a:latin typeface="黑体" panose="02010609060101010101" pitchFamily="49" charset="-122"/>
                <a:ea typeface="黑体" panose="02010609060101010101" pitchFamily="49" charset="-122"/>
                <a:cs typeface="+mn-cs"/>
              </a:rPr>
              <a:t>                    某校的社会实践活动课程</a:t>
            </a:r>
            <a:endParaRPr kumimoji="0" sz="2400" b="1" i="0" u="none" strike="noStrike" kern="0" cap="none" spc="0" normalizeH="0" baseline="0" noProof="0" dirty="0">
              <a:ln>
                <a:noFill/>
              </a:ln>
              <a:solidFill>
                <a:srgbClr val="0070C0"/>
              </a:solidFill>
              <a:effectLst/>
              <a:uLnTx/>
              <a:uFillTx/>
              <a:latin typeface="黑体" panose="02010609060101010101" pitchFamily="49" charset="-122"/>
              <a:ea typeface="黑体" panose="02010609060101010101" pitchFamily="49" charset="-122"/>
              <a:cs typeface="+mn-cs"/>
            </a:endParaRPr>
          </a:p>
          <a:p>
            <a:pPr marL="0" marR="0" lvl="0" indent="0" algn="l" defTabSz="914400" rtl="0" eaLnBrk="1" fontAlgn="base" latinLnBrk="0" hangingPunct="1">
              <a:lnSpc>
                <a:spcPct val="100000"/>
              </a:lnSpc>
              <a:spcBef>
                <a:spcPct val="20000"/>
              </a:spcBef>
              <a:spcAft>
                <a:spcPct val="0"/>
              </a:spcAft>
              <a:buClrTx/>
              <a:buSzTx/>
              <a:buFontTx/>
              <a:buNone/>
              <a:defRPr/>
            </a:pPr>
            <a:br>
              <a:rPr kumimoji="0" lang="en-US" altLang="zh-CN" sz="2400" b="0" i="0" u="none" strike="noStrike" kern="0" cap="none" spc="0" normalizeH="0" baseline="0" noProof="0" dirty="0">
                <a:ln>
                  <a:noFill/>
                </a:ln>
                <a:solidFill>
                  <a:schemeClr val="tx1"/>
                </a:solidFill>
                <a:effectLst/>
                <a:uLnTx/>
                <a:uFillTx/>
                <a:ea typeface="+mn-ea"/>
                <a:cs typeface="+mn-cs"/>
              </a:rPr>
            </a:br>
            <a:endParaRPr kumimoji="0" lang="en-US" altLang="zh-CN" sz="2400" b="0" i="0" u="none" strike="noStrike" kern="0" cap="none" spc="0" normalizeH="0" baseline="0" noProof="0" dirty="0">
              <a:ln>
                <a:noFill/>
              </a:ln>
              <a:solidFill>
                <a:schemeClr val="tx1"/>
              </a:solidFill>
              <a:effectLst/>
              <a:uLnTx/>
              <a:uFillTx/>
              <a:ea typeface="+mn-ea"/>
              <a:cs typeface="+mn-cs"/>
            </a:endParaRPr>
          </a:p>
        </p:txBody>
      </p:sp>
      <p:sp>
        <p:nvSpPr>
          <p:cNvPr id="2" name="箭头: 右 1">
            <a:extLst>
              <a:ext uri="{FF2B5EF4-FFF2-40B4-BE49-F238E27FC236}">
                <a16:creationId xmlns:a16="http://schemas.microsoft.com/office/drawing/2014/main" id="{1B78E889-81FC-4372-9A95-68D6FA43812A}"/>
              </a:ext>
            </a:extLst>
          </p:cNvPr>
          <p:cNvSpPr/>
          <p:nvPr/>
        </p:nvSpPr>
        <p:spPr>
          <a:xfrm>
            <a:off x="7708900" y="3817938"/>
            <a:ext cx="387350" cy="5715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31747">
                                            <p:txEl>
                                              <p:pRg st="2" end="2"/>
                                            </p:txEl>
                                          </p:spTgt>
                                        </p:tgtEl>
                                        <p:attrNameLst>
                                          <p:attrName>style.visibility</p:attrName>
                                        </p:attrNameLst>
                                      </p:cBhvr>
                                      <p:to>
                                        <p:strVal val="visible"/>
                                      </p:to>
                                    </p:set>
                                    <p:anim calcmode="lin" valueType="num">
                                      <p:cBhvr>
                                        <p:cTn id="7" dur="1000" fill="hold"/>
                                        <p:tgtEl>
                                          <p:spTgt spid="31747">
                                            <p:txEl>
                                              <p:pRg st="2" end="2"/>
                                            </p:txEl>
                                          </p:spTgt>
                                        </p:tgtEl>
                                        <p:attrNameLst>
                                          <p:attrName>ppt_x</p:attrName>
                                        </p:attrNameLst>
                                      </p:cBhvr>
                                      <p:tavLst>
                                        <p:tav tm="0">
                                          <p:val>
                                            <p:strVal val="#ppt_x-.2"/>
                                          </p:val>
                                        </p:tav>
                                        <p:tav tm="100000">
                                          <p:val>
                                            <p:strVal val="#ppt_x"/>
                                          </p:val>
                                        </p:tav>
                                      </p:tavLst>
                                    </p:anim>
                                    <p:anim calcmode="lin" valueType="num">
                                      <p:cBhvr>
                                        <p:cTn id="8" dur="1000" fill="hold"/>
                                        <p:tgtEl>
                                          <p:spTgt spid="31747">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31747">
                                            <p:txEl>
                                              <p:pRg st="2" end="2"/>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nodeType="clickEffect">
                                  <p:stCondLst>
                                    <p:cond delay="0"/>
                                  </p:stCondLst>
                                  <p:childTnLst>
                                    <p:set>
                                      <p:cBhvr>
                                        <p:cTn id="13" dur="1" fill="hold">
                                          <p:stCondLst>
                                            <p:cond delay="0"/>
                                          </p:stCondLst>
                                        </p:cTn>
                                        <p:tgtEl>
                                          <p:spTgt spid="31747">
                                            <p:txEl>
                                              <p:pRg st="3" end="3"/>
                                            </p:txEl>
                                          </p:spTgt>
                                        </p:tgtEl>
                                        <p:attrNameLst>
                                          <p:attrName>style.visibility</p:attrName>
                                        </p:attrNameLst>
                                      </p:cBhvr>
                                      <p:to>
                                        <p:strVal val="visible"/>
                                      </p:to>
                                    </p:set>
                                    <p:anim calcmode="lin" valueType="num">
                                      <p:cBhvr>
                                        <p:cTn id="14" dur="1000" fill="hold"/>
                                        <p:tgtEl>
                                          <p:spTgt spid="31747">
                                            <p:txEl>
                                              <p:pRg st="3" end="3"/>
                                            </p:txEl>
                                          </p:spTgt>
                                        </p:tgtEl>
                                        <p:attrNameLst>
                                          <p:attrName>ppt_x</p:attrName>
                                        </p:attrNameLst>
                                      </p:cBhvr>
                                      <p:tavLst>
                                        <p:tav tm="0">
                                          <p:val>
                                            <p:strVal val="#ppt_x-.2"/>
                                          </p:val>
                                        </p:tav>
                                        <p:tav tm="100000">
                                          <p:val>
                                            <p:strVal val="#ppt_x"/>
                                          </p:val>
                                        </p:tav>
                                      </p:tavLst>
                                    </p:anim>
                                    <p:anim calcmode="lin" valueType="num">
                                      <p:cBhvr>
                                        <p:cTn id="15" dur="1000" fill="hold"/>
                                        <p:tgtEl>
                                          <p:spTgt spid="31747">
                                            <p:txEl>
                                              <p:pRg st="3" end="3"/>
                                            </p:txEl>
                                          </p:spTgt>
                                        </p:tgtEl>
                                        <p:attrNameLst>
                                          <p:attrName>ppt_y</p:attrName>
                                        </p:attrNameLst>
                                      </p:cBhvr>
                                      <p:tavLst>
                                        <p:tav tm="0">
                                          <p:val>
                                            <p:strVal val="#ppt_y"/>
                                          </p:val>
                                        </p:tav>
                                        <p:tav tm="100000">
                                          <p:val>
                                            <p:strVal val="#ppt_y"/>
                                          </p:val>
                                        </p:tav>
                                      </p:tavLst>
                                    </p:anim>
                                    <p:animEffect transition="in" filter="wipe(right)" prLst="gradientSize: 0.1">
                                      <p:cBhvr>
                                        <p:cTn id="16" dur="1000"/>
                                        <p:tgtEl>
                                          <p:spTgt spid="31747">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9" presetClass="entr" presetSubtype="0" fill="hold" nodeType="clickEffect">
                                  <p:stCondLst>
                                    <p:cond delay="0"/>
                                  </p:stCondLst>
                                  <p:childTnLst>
                                    <p:set>
                                      <p:cBhvr>
                                        <p:cTn id="20" dur="1" fill="hold">
                                          <p:stCondLst>
                                            <p:cond delay="0"/>
                                          </p:stCondLst>
                                        </p:cTn>
                                        <p:tgtEl>
                                          <p:spTgt spid="31747">
                                            <p:txEl>
                                              <p:pRg st="4" end="4"/>
                                            </p:txEl>
                                          </p:spTgt>
                                        </p:tgtEl>
                                        <p:attrNameLst>
                                          <p:attrName>style.visibility</p:attrName>
                                        </p:attrNameLst>
                                      </p:cBhvr>
                                      <p:to>
                                        <p:strVal val="visible"/>
                                      </p:to>
                                    </p:set>
                                    <p:anim calcmode="lin" valueType="num">
                                      <p:cBhvr>
                                        <p:cTn id="21" dur="1000" fill="hold"/>
                                        <p:tgtEl>
                                          <p:spTgt spid="31747">
                                            <p:txEl>
                                              <p:pRg st="4" end="4"/>
                                            </p:txEl>
                                          </p:spTgt>
                                        </p:tgtEl>
                                        <p:attrNameLst>
                                          <p:attrName>ppt_x</p:attrName>
                                        </p:attrNameLst>
                                      </p:cBhvr>
                                      <p:tavLst>
                                        <p:tav tm="0">
                                          <p:val>
                                            <p:strVal val="#ppt_x-.2"/>
                                          </p:val>
                                        </p:tav>
                                        <p:tav tm="100000">
                                          <p:val>
                                            <p:strVal val="#ppt_x"/>
                                          </p:val>
                                        </p:tav>
                                      </p:tavLst>
                                    </p:anim>
                                    <p:anim calcmode="lin" valueType="num">
                                      <p:cBhvr>
                                        <p:cTn id="22" dur="1000" fill="hold"/>
                                        <p:tgtEl>
                                          <p:spTgt spid="31747">
                                            <p:txEl>
                                              <p:pRg st="4" end="4"/>
                                            </p:txEl>
                                          </p:spTgt>
                                        </p:tgtEl>
                                        <p:attrNameLst>
                                          <p:attrName>ppt_y</p:attrName>
                                        </p:attrNameLst>
                                      </p:cBhvr>
                                      <p:tavLst>
                                        <p:tav tm="0">
                                          <p:val>
                                            <p:strVal val="#ppt_y"/>
                                          </p:val>
                                        </p:tav>
                                        <p:tav tm="100000">
                                          <p:val>
                                            <p:strVal val="#ppt_y"/>
                                          </p:val>
                                        </p:tav>
                                      </p:tavLst>
                                    </p:anim>
                                    <p:animEffect transition="in" filter="wipe(right)" prLst="gradientSize: 0.1">
                                      <p:cBhvr>
                                        <p:cTn id="23" dur="1000"/>
                                        <p:tgtEl>
                                          <p:spTgt spid="31747">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9" presetClass="entr" presetSubtype="0" fill="hold" nodeType="clickEffect">
                                  <p:stCondLst>
                                    <p:cond delay="0"/>
                                  </p:stCondLst>
                                  <p:childTnLst>
                                    <p:set>
                                      <p:cBhvr>
                                        <p:cTn id="27" dur="1" fill="hold">
                                          <p:stCondLst>
                                            <p:cond delay="0"/>
                                          </p:stCondLst>
                                        </p:cTn>
                                        <p:tgtEl>
                                          <p:spTgt spid="31747">
                                            <p:txEl>
                                              <p:pRg st="5" end="5"/>
                                            </p:txEl>
                                          </p:spTgt>
                                        </p:tgtEl>
                                        <p:attrNameLst>
                                          <p:attrName>style.visibility</p:attrName>
                                        </p:attrNameLst>
                                      </p:cBhvr>
                                      <p:to>
                                        <p:strVal val="visible"/>
                                      </p:to>
                                    </p:set>
                                    <p:anim calcmode="lin" valueType="num">
                                      <p:cBhvr>
                                        <p:cTn id="28" dur="1000" fill="hold"/>
                                        <p:tgtEl>
                                          <p:spTgt spid="31747">
                                            <p:txEl>
                                              <p:pRg st="5" end="5"/>
                                            </p:txEl>
                                          </p:spTgt>
                                        </p:tgtEl>
                                        <p:attrNameLst>
                                          <p:attrName>ppt_x</p:attrName>
                                        </p:attrNameLst>
                                      </p:cBhvr>
                                      <p:tavLst>
                                        <p:tav tm="0">
                                          <p:val>
                                            <p:strVal val="#ppt_x-.2"/>
                                          </p:val>
                                        </p:tav>
                                        <p:tav tm="100000">
                                          <p:val>
                                            <p:strVal val="#ppt_x"/>
                                          </p:val>
                                        </p:tav>
                                      </p:tavLst>
                                    </p:anim>
                                    <p:anim calcmode="lin" valueType="num">
                                      <p:cBhvr>
                                        <p:cTn id="29" dur="1000" fill="hold"/>
                                        <p:tgtEl>
                                          <p:spTgt spid="31747">
                                            <p:txEl>
                                              <p:pRg st="5" end="5"/>
                                            </p:txEl>
                                          </p:spTgt>
                                        </p:tgtEl>
                                        <p:attrNameLst>
                                          <p:attrName>ppt_y</p:attrName>
                                        </p:attrNameLst>
                                      </p:cBhvr>
                                      <p:tavLst>
                                        <p:tav tm="0">
                                          <p:val>
                                            <p:strVal val="#ppt_y"/>
                                          </p:val>
                                        </p:tav>
                                        <p:tav tm="100000">
                                          <p:val>
                                            <p:strVal val="#ppt_y"/>
                                          </p:val>
                                        </p:tav>
                                      </p:tavLst>
                                    </p:anim>
                                    <p:animEffect transition="in" filter="wipe(right)" prLst="gradientSize: 0.1">
                                      <p:cBhvr>
                                        <p:cTn id="30" dur="1000"/>
                                        <p:tgtEl>
                                          <p:spTgt spid="3174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7"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665D79B-E73F-4DC8-8A21-B3C0F0657E2C}"/>
              </a:ext>
            </a:extLst>
          </p:cNvPr>
          <p:cNvSpPr>
            <a:spLocks noGrp="1"/>
          </p:cNvSpPr>
          <p:nvPr>
            <p:ph type="title"/>
          </p:nvPr>
        </p:nvSpPr>
        <p:spPr/>
        <p:txBody>
          <a:bodyPr/>
          <a:lstStyle/>
          <a:p>
            <a:r>
              <a:rPr lang="zh-CN" altLang="en-US" sz="4000" b="1" dirty="0"/>
              <a:t>案例：这所学校的做法对不对？</a:t>
            </a:r>
          </a:p>
        </p:txBody>
      </p:sp>
      <p:sp>
        <p:nvSpPr>
          <p:cNvPr id="3" name="内容占位符 2">
            <a:extLst>
              <a:ext uri="{FF2B5EF4-FFF2-40B4-BE49-F238E27FC236}">
                <a16:creationId xmlns:a16="http://schemas.microsoft.com/office/drawing/2014/main" id="{42E2DD39-92FB-49CB-BA6F-C3B4D1EDBD8F}"/>
              </a:ext>
            </a:extLst>
          </p:cNvPr>
          <p:cNvSpPr>
            <a:spLocks noGrp="1"/>
          </p:cNvSpPr>
          <p:nvPr>
            <p:ph idx="1"/>
          </p:nvPr>
        </p:nvSpPr>
        <p:spPr/>
        <p:txBody>
          <a:bodyPr/>
          <a:lstStyle/>
          <a:p>
            <a:pPr marL="0" indent="0">
              <a:buNone/>
            </a:pPr>
            <a:r>
              <a:rPr lang="zh-CN" altLang="en-US" sz="2800" dirty="0"/>
              <a:t>       </a:t>
            </a:r>
            <a:r>
              <a:rPr lang="zh-CN" altLang="en-US" b="1" dirty="0"/>
              <a:t>某校为了检查，开设了不少选修课，如摄影、美食、世界探索、机器人等，虽然不少同学都喜欢上，可这些课程虽在课表里有，却不常开，有的课一学期一次都没上过。</a:t>
            </a:r>
            <a:endParaRPr lang="en-US" altLang="zh-CN" b="1" dirty="0"/>
          </a:p>
          <a:p>
            <a:pPr marL="0" indent="0">
              <a:buNone/>
            </a:pPr>
            <a:r>
              <a:rPr lang="zh-CN" altLang="en-US" b="1" dirty="0"/>
              <a:t>       </a:t>
            </a:r>
            <a:r>
              <a:rPr lang="zh-CN" altLang="en-US" b="1" dirty="0">
                <a:solidFill>
                  <a:srgbClr val="C00000"/>
                </a:solidFill>
              </a:rPr>
              <a:t>分析：</a:t>
            </a:r>
            <a:r>
              <a:rPr lang="zh-CN" altLang="en-US" b="1" dirty="0"/>
              <a:t>只为应服检查在课表里设置，却没有实质性的行为，是对选修课的误读。这其中，也有对应试教育过度关注的结果。</a:t>
            </a:r>
          </a:p>
        </p:txBody>
      </p:sp>
    </p:spTree>
    <p:extLst>
      <p:ext uri="{BB962C8B-B14F-4D97-AF65-F5344CB8AC3E}">
        <p14:creationId xmlns:p14="http://schemas.microsoft.com/office/powerpoint/2010/main" val="99851667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DEA9DBB-3C19-49F4-8792-655274B4F060}"/>
              </a:ext>
            </a:extLst>
          </p:cNvPr>
          <p:cNvSpPr>
            <a:spLocks noGrp="1"/>
          </p:cNvSpPr>
          <p:nvPr>
            <p:ph type="title"/>
          </p:nvPr>
        </p:nvSpPr>
        <p:spPr/>
        <p:txBody>
          <a:bodyPr/>
          <a:lstStyle/>
          <a:p>
            <a:r>
              <a:rPr lang="zh-CN" altLang="en-US" b="1" dirty="0"/>
              <a:t>某校开展的社会实践活动课程</a:t>
            </a:r>
          </a:p>
        </p:txBody>
      </p:sp>
      <p:sp>
        <p:nvSpPr>
          <p:cNvPr id="3" name="内容占位符 2">
            <a:extLst>
              <a:ext uri="{FF2B5EF4-FFF2-40B4-BE49-F238E27FC236}">
                <a16:creationId xmlns:a16="http://schemas.microsoft.com/office/drawing/2014/main" id="{A146142F-3713-46CA-9557-8789442CD5B2}"/>
              </a:ext>
            </a:extLst>
          </p:cNvPr>
          <p:cNvSpPr>
            <a:spLocks noGrp="1"/>
          </p:cNvSpPr>
          <p:nvPr>
            <p:ph idx="1"/>
          </p:nvPr>
        </p:nvSpPr>
        <p:spPr/>
        <p:txBody>
          <a:bodyPr/>
          <a:lstStyle/>
          <a:p>
            <a:pPr eaLnBrk="1" hangingPunct="1"/>
            <a:r>
              <a:rPr lang="zh-CN" altLang="en-US" sz="2400" b="1" dirty="0">
                <a:solidFill>
                  <a:srgbClr val="7030A0"/>
                </a:solidFill>
                <a:ea typeface="宋体" panose="02010600030101010101" pitchFamily="2" charset="-122"/>
              </a:rPr>
              <a:t>爱心行动</a:t>
            </a:r>
            <a:r>
              <a:rPr lang="zh-CN" altLang="en-US" sz="2400" b="1" dirty="0">
                <a:ea typeface="宋体" panose="02010600030101010101" pitchFamily="2" charset="-122"/>
              </a:rPr>
              <a:t>（义卖、募捐、社区）</a:t>
            </a:r>
          </a:p>
          <a:p>
            <a:pPr eaLnBrk="1" hangingPunct="1"/>
            <a:r>
              <a:rPr lang="zh-CN" altLang="en-US" sz="2400" b="1" dirty="0">
                <a:solidFill>
                  <a:srgbClr val="7030A0"/>
                </a:solidFill>
                <a:ea typeface="宋体" panose="02010600030101010101" pitchFamily="2" charset="-122"/>
              </a:rPr>
              <a:t>国防教育实践</a:t>
            </a:r>
            <a:endParaRPr lang="en-US" altLang="zh-CN" sz="2400" b="1" dirty="0">
              <a:solidFill>
                <a:srgbClr val="7030A0"/>
              </a:solidFill>
              <a:ea typeface="宋体" panose="02010600030101010101" pitchFamily="2" charset="-122"/>
            </a:endParaRPr>
          </a:p>
          <a:p>
            <a:pPr eaLnBrk="1" hangingPunct="1"/>
            <a:r>
              <a:rPr lang="zh-CN" altLang="en-US" sz="2400" b="1" dirty="0">
                <a:ea typeface="宋体" panose="02010600030101010101" pitchFamily="2" charset="-122"/>
              </a:rPr>
              <a:t>（军训一周、吃苦、身体素质、懂事）</a:t>
            </a:r>
          </a:p>
          <a:p>
            <a:pPr eaLnBrk="1" hangingPunct="1"/>
            <a:r>
              <a:rPr lang="zh-CN" altLang="en-US" sz="2400" b="1" dirty="0">
                <a:solidFill>
                  <a:srgbClr val="7030A0"/>
                </a:solidFill>
                <a:ea typeface="宋体" panose="02010600030101010101" pitchFamily="2" charset="-122"/>
              </a:rPr>
              <a:t>上海社会实践</a:t>
            </a:r>
            <a:r>
              <a:rPr lang="zh-CN" altLang="en-US" sz="2400" b="1" dirty="0">
                <a:ea typeface="宋体" panose="02010600030101010101" pitchFamily="2" charset="-122"/>
              </a:rPr>
              <a:t>（上海科技馆、东方明珠、上海东方绿洲训练营，培养学生团队意识、合作能力）</a:t>
            </a:r>
          </a:p>
          <a:p>
            <a:pPr eaLnBrk="1" hangingPunct="1"/>
            <a:r>
              <a:rPr lang="zh-CN" altLang="en-US" sz="2400" b="1" dirty="0">
                <a:solidFill>
                  <a:srgbClr val="7030A0"/>
                </a:solidFill>
                <a:ea typeface="宋体" panose="02010600030101010101" pitchFamily="2" charset="-122"/>
              </a:rPr>
              <a:t>农村社会实践</a:t>
            </a:r>
            <a:r>
              <a:rPr lang="zh-CN" altLang="en-US" sz="2400" b="1" dirty="0">
                <a:ea typeface="宋体" panose="02010600030101010101" pitchFamily="2" charset="-122"/>
              </a:rPr>
              <a:t>（市周边，建立两个活动基地，了解社会，认识自我）</a:t>
            </a:r>
            <a:endParaRPr lang="en-US" altLang="zh-CN" sz="2400" b="1" dirty="0">
              <a:ea typeface="宋体" panose="02010600030101010101" pitchFamily="2" charset="-122"/>
            </a:endParaRPr>
          </a:p>
          <a:p>
            <a:pPr eaLnBrk="1" hangingPunct="1"/>
            <a:r>
              <a:rPr lang="zh-CN" altLang="en-US" sz="2400" b="1" dirty="0">
                <a:solidFill>
                  <a:srgbClr val="C00000"/>
                </a:solidFill>
                <a:ea typeface="宋体" panose="02010600030101010101" pitchFamily="2" charset="-122"/>
              </a:rPr>
              <a:t>思考：</a:t>
            </a:r>
            <a:r>
              <a:rPr lang="zh-CN" altLang="en-US" sz="2400" b="1" dirty="0">
                <a:solidFill>
                  <a:srgbClr val="7030A0"/>
                </a:solidFill>
                <a:latin typeface="楷体" panose="02010609060101010101" pitchFamily="49" charset="-122"/>
                <a:ea typeface="楷体" panose="02010609060101010101" pitchFamily="49" charset="-122"/>
              </a:rPr>
              <a:t>社会实践活动课程的目的是什么？</a:t>
            </a:r>
          </a:p>
          <a:p>
            <a:endParaRPr lang="zh-CN" altLang="en-US" dirty="0"/>
          </a:p>
        </p:txBody>
      </p:sp>
    </p:spTree>
    <p:extLst>
      <p:ext uri="{BB962C8B-B14F-4D97-AF65-F5344CB8AC3E}">
        <p14:creationId xmlns:p14="http://schemas.microsoft.com/office/powerpoint/2010/main" val="90797513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p:cNvSpPr>
          <p:nvPr>
            <p:ph type="title"/>
          </p:nvPr>
        </p:nvSpPr>
        <p:spPr>
          <a:xfrm>
            <a:off x="508000" y="265113"/>
            <a:ext cx="8229600" cy="855662"/>
          </a:xfrm>
        </p:spPr>
        <p:txBody>
          <a:bodyPr vert="horz" wrap="square" lIns="91440" tIns="45720" rIns="91440" bIns="45720" anchor="ctr"/>
          <a:lstStyle/>
          <a:p>
            <a:pPr eaLnBrk="1" hangingPunct="1"/>
            <a:r>
              <a:rPr lang="zh-CN" altLang="en-US" sz="4000" b="1" dirty="0">
                <a:ea typeface="黑体" panose="02010609060101010101" pitchFamily="49" charset="-122"/>
              </a:rPr>
              <a:t>三、新课程的结构调整</a:t>
            </a:r>
          </a:p>
        </p:txBody>
      </p:sp>
      <p:sp>
        <p:nvSpPr>
          <p:cNvPr id="31747" name="Rectangle 3"/>
          <p:cNvSpPr>
            <a:spLocks noGrp="1" noChangeArrowheads="1"/>
          </p:cNvSpPr>
          <p:nvPr>
            <p:ph idx="1"/>
          </p:nvPr>
        </p:nvSpPr>
        <p:spPr>
          <a:xfrm>
            <a:off x="508635" y="1311275"/>
            <a:ext cx="8228965" cy="3043555"/>
          </a:xfrm>
        </p:spPr>
        <p:txBody>
          <a:bodyPr vert="horz" wrap="square" lIns="91440" tIns="45720" rIns="91440" bIns="45720" numCol="1" anchor="t" anchorCtr="0" compatLnSpc="1"/>
          <a:lstStyle/>
          <a:p>
            <a:pPr marL="0" marR="0" lvl="0" indent="0" algn="l" defTabSz="914400" rtl="0" eaLnBrk="1" latinLnBrk="0" hangingPunct="1">
              <a:lnSpc>
                <a:spcPct val="100000"/>
              </a:lnSpc>
              <a:spcBef>
                <a:spcPts val="600"/>
              </a:spcBef>
              <a:spcAft>
                <a:spcPct val="0"/>
              </a:spcAft>
              <a:buClrTx/>
              <a:buSzTx/>
              <a:buFontTx/>
              <a:buNone/>
              <a:defRPr/>
            </a:pPr>
            <a:r>
              <a:rPr kumimoji="0" sz="28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（一）新课程结构调整的原则</a:t>
            </a:r>
          </a:p>
          <a:p>
            <a:pPr marL="0" marR="0" lvl="0" indent="0" algn="just" defTabSz="914400" rtl="0" eaLnBrk="1" latinLnBrk="0" hangingPunct="1">
              <a:lnSpc>
                <a:spcPct val="105000"/>
              </a:lnSpc>
              <a:spcBef>
                <a:spcPts val="1200"/>
              </a:spcBef>
              <a:spcAft>
                <a:spcPct val="0"/>
              </a:spcAft>
              <a:buClrTx/>
              <a:buSzTx/>
              <a:buFontTx/>
              <a:buNone/>
              <a:defRPr/>
            </a:pPr>
            <a:r>
              <a:rPr kumimoji="0" sz="20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1、</a:t>
            </a:r>
            <a:r>
              <a:rPr kumimoji="0" sz="2000" b="1" i="0" u="none" strike="noStrike" kern="0" cap="none" spc="0" normalizeH="0" baseline="0" noProof="0" dirty="0">
                <a:ln>
                  <a:noFill/>
                </a:ln>
                <a:solidFill>
                  <a:srgbClr val="0070C0"/>
                </a:solidFill>
                <a:effectLst/>
                <a:uLnTx/>
                <a:uFillTx/>
                <a:latin typeface="黑体" panose="02010609060101010101" pitchFamily="49" charset="-122"/>
                <a:ea typeface="黑体" panose="02010609060101010101" pitchFamily="49" charset="-122"/>
                <a:cs typeface="+mn-cs"/>
              </a:rPr>
              <a:t>综合性原则</a:t>
            </a:r>
            <a:r>
              <a:rPr kumimoji="0" lang="zh-CN" sz="2000" b="1" i="0" u="none" strike="noStrike" kern="0" cap="none" spc="0" normalizeH="0" baseline="0" noProof="0" dirty="0">
                <a:ln>
                  <a:noFill/>
                </a:ln>
                <a:solidFill>
                  <a:srgbClr val="0070C0"/>
                </a:solidFill>
                <a:effectLst/>
                <a:uLnTx/>
                <a:uFillTx/>
                <a:latin typeface="黑体" panose="02010609060101010101" pitchFamily="49" charset="-122"/>
                <a:ea typeface="黑体" panose="02010609060101010101" pitchFamily="49" charset="-122"/>
                <a:cs typeface="+mn-cs"/>
              </a:rPr>
              <a:t>：</a:t>
            </a:r>
            <a:r>
              <a:rPr kumimoji="0" sz="2000" b="1" i="0" u="none" strike="noStrike" kern="0" cap="none" spc="0" normalizeH="0" baseline="0" noProof="0" dirty="0" err="1">
                <a:ln>
                  <a:noFill/>
                </a:ln>
                <a:solidFill>
                  <a:schemeClr val="tx1"/>
                </a:solidFill>
                <a:effectLst/>
                <a:uLnTx/>
                <a:uFillTx/>
                <a:latin typeface="黑体" panose="02010609060101010101" pitchFamily="49" charset="-122"/>
                <a:ea typeface="黑体" panose="02010609060101010101" pitchFamily="49" charset="-122"/>
                <a:cs typeface="+mn-cs"/>
              </a:rPr>
              <a:t>开发、设计和实施各类综合课程</a:t>
            </a:r>
            <a:r>
              <a:rPr kumimoji="0" sz="20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a:t>
            </a:r>
          </a:p>
          <a:p>
            <a:pPr marL="0" marR="0" lvl="0" indent="0" algn="just" defTabSz="914400" rtl="0" eaLnBrk="1" latinLnBrk="0" hangingPunct="1">
              <a:lnSpc>
                <a:spcPct val="105000"/>
              </a:lnSpc>
              <a:spcBef>
                <a:spcPts val="1200"/>
              </a:spcBef>
              <a:spcAft>
                <a:spcPct val="0"/>
              </a:spcAft>
              <a:buClrTx/>
              <a:buSzTx/>
              <a:buFontTx/>
              <a:buNone/>
              <a:defRPr/>
            </a:pPr>
            <a:r>
              <a:rPr kumimoji="0" sz="20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2、</a:t>
            </a:r>
            <a:r>
              <a:rPr kumimoji="0" sz="2000" b="1" i="0" u="none" strike="noStrike" kern="0" cap="none" spc="0" normalizeH="0" baseline="0" noProof="0" dirty="0">
                <a:ln>
                  <a:noFill/>
                </a:ln>
                <a:solidFill>
                  <a:srgbClr val="0070C0"/>
                </a:solidFill>
                <a:effectLst/>
                <a:uLnTx/>
                <a:uFillTx/>
                <a:latin typeface="黑体" panose="02010609060101010101" pitchFamily="49" charset="-122"/>
                <a:ea typeface="黑体" panose="02010609060101010101" pitchFamily="49" charset="-122"/>
                <a:cs typeface="+mn-cs"/>
              </a:rPr>
              <a:t>均衡性原则</a:t>
            </a:r>
            <a:r>
              <a:rPr kumimoji="0" lang="zh-CN" sz="2000" b="1" i="0" u="none" strike="noStrike" kern="0" cap="none" spc="0" normalizeH="0" baseline="0" noProof="0" dirty="0">
                <a:ln>
                  <a:noFill/>
                </a:ln>
                <a:solidFill>
                  <a:srgbClr val="0070C0"/>
                </a:solidFill>
                <a:effectLst/>
                <a:uLnTx/>
                <a:uFillTx/>
                <a:latin typeface="黑体" panose="02010609060101010101" pitchFamily="49" charset="-122"/>
                <a:ea typeface="黑体" panose="02010609060101010101" pitchFamily="49" charset="-122"/>
                <a:cs typeface="+mn-cs"/>
              </a:rPr>
              <a:t>：</a:t>
            </a:r>
            <a:r>
              <a:rPr kumimoji="0" sz="20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学校课程体系中的各种课程类型、具体科目和课程内容能够保持一种</a:t>
            </a:r>
            <a:r>
              <a:rPr kumimoji="0" sz="2000" b="1" i="0" u="none" strike="noStrike" kern="0" cap="none" spc="0" normalizeH="0" baseline="0" noProof="0" dirty="0">
                <a:ln>
                  <a:noFill/>
                </a:ln>
                <a:solidFill>
                  <a:srgbClr val="7030A0"/>
                </a:solidFill>
                <a:effectLst/>
                <a:uLnTx/>
                <a:uFillTx/>
                <a:latin typeface="黑体" panose="02010609060101010101" pitchFamily="49" charset="-122"/>
                <a:ea typeface="黑体" panose="02010609060101010101" pitchFamily="49" charset="-122"/>
                <a:cs typeface="+mn-cs"/>
              </a:rPr>
              <a:t>恰当</a:t>
            </a:r>
            <a:r>
              <a:rPr kumimoji="0" sz="20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a:t>
            </a:r>
            <a:r>
              <a:rPr kumimoji="0" sz="2000" b="1" i="0" u="none" strike="noStrike" kern="0" cap="none" spc="0" normalizeH="0" baseline="0" noProof="0" dirty="0">
                <a:ln>
                  <a:noFill/>
                </a:ln>
                <a:solidFill>
                  <a:srgbClr val="7030A0"/>
                </a:solidFill>
                <a:effectLst/>
                <a:uLnTx/>
                <a:uFillTx/>
                <a:latin typeface="黑体" panose="02010609060101010101" pitchFamily="49" charset="-122"/>
                <a:ea typeface="黑体" panose="02010609060101010101" pitchFamily="49" charset="-122"/>
                <a:cs typeface="+mn-cs"/>
              </a:rPr>
              <a:t>合理的比例</a:t>
            </a:r>
            <a:r>
              <a:rPr kumimoji="0" sz="20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。这种比例有助于</a:t>
            </a:r>
            <a:r>
              <a:rPr kumimoji="0" sz="2000" b="1" i="0" u="none" strike="noStrike" kern="0" cap="none" spc="0" normalizeH="0" baseline="0" noProof="0" dirty="0">
                <a:ln>
                  <a:noFill/>
                </a:ln>
                <a:solidFill>
                  <a:srgbClr val="7030A0"/>
                </a:solidFill>
                <a:effectLst/>
                <a:uLnTx/>
                <a:uFillTx/>
                <a:latin typeface="黑体" panose="02010609060101010101" pitchFamily="49" charset="-122"/>
                <a:ea typeface="黑体" panose="02010609060101010101" pitchFamily="49" charset="-122"/>
                <a:cs typeface="+mn-cs"/>
              </a:rPr>
              <a:t>学生身心的全面发展及其课程目标达成</a:t>
            </a:r>
            <a:r>
              <a:rPr kumimoji="0" sz="20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。既要重视基础性学科，又要保持技艺类学科和拓展性学科的一定比例，并努力开创条件设置丰富多样的选修课。</a:t>
            </a:r>
            <a:endParaRPr kumimoji="0" lang="en-US" sz="20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endParaRPr>
          </a:p>
          <a:p>
            <a:pPr marL="0" marR="0" lvl="0" indent="0" algn="just" defTabSz="914400" rtl="0" eaLnBrk="1" latinLnBrk="0" hangingPunct="1">
              <a:lnSpc>
                <a:spcPct val="105000"/>
              </a:lnSpc>
              <a:spcBef>
                <a:spcPts val="1200"/>
              </a:spcBef>
              <a:spcAft>
                <a:spcPct val="0"/>
              </a:spcAft>
              <a:buClrTx/>
              <a:buSzTx/>
              <a:buFontTx/>
              <a:buNone/>
              <a:defRPr/>
            </a:pPr>
            <a:r>
              <a:rPr lang="zh-CN" altLang="en-US" sz="2000" b="1" dirty="0">
                <a:solidFill>
                  <a:srgbClr val="7030A0"/>
                </a:solidFill>
                <a:latin typeface="楷体" panose="02010609060101010101" pitchFamily="49" charset="-122"/>
                <a:ea typeface="楷体" panose="02010609060101010101" pitchFamily="49" charset="-122"/>
              </a:rPr>
              <a:t>                                （音、体、美的开设情况）</a:t>
            </a:r>
            <a:endParaRPr kumimoji="0" sz="2000" b="1" i="0" u="none" strike="noStrike" kern="0" cap="none" spc="0" normalizeH="0" baseline="0" noProof="0" dirty="0">
              <a:ln>
                <a:noFill/>
              </a:ln>
              <a:solidFill>
                <a:srgbClr val="7030A0"/>
              </a:solidFill>
              <a:effectLst/>
              <a:uLnTx/>
              <a:uFillTx/>
              <a:latin typeface="楷体" panose="02010609060101010101" pitchFamily="49" charset="-122"/>
              <a:ea typeface="楷体" panose="02010609060101010101" pitchFamily="49" charset="-122"/>
            </a:endParaRPr>
          </a:p>
          <a:p>
            <a:pPr marL="0" marR="0" lvl="0" indent="0" algn="l" defTabSz="914400" rtl="0" eaLnBrk="1" latinLnBrk="0" hangingPunct="1">
              <a:lnSpc>
                <a:spcPct val="100000"/>
              </a:lnSpc>
              <a:spcBef>
                <a:spcPts val="600"/>
              </a:spcBef>
              <a:spcAft>
                <a:spcPct val="0"/>
              </a:spcAft>
              <a:buClrTx/>
              <a:buSzTx/>
              <a:buFontTx/>
              <a:buNone/>
              <a:defRPr/>
            </a:pPr>
            <a:endParaRPr kumimoji="0" lang="en-US" altLang="zh-CN" sz="2000" b="0" i="0" u="none" strike="noStrike" kern="0" cap="none" spc="0" normalizeH="0" baseline="0" noProof="0" dirty="0">
              <a:ln>
                <a:noFill/>
              </a:ln>
              <a:solidFill>
                <a:schemeClr val="tx1"/>
              </a:solidFill>
              <a:effectLst/>
              <a:uLnTx/>
              <a:uFillTx/>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0482"/>
                                        </p:tgtEl>
                                        <p:attrNameLst>
                                          <p:attrName>style.visibility</p:attrName>
                                        </p:attrNameLst>
                                      </p:cBhvr>
                                      <p:to>
                                        <p:strVal val="visible"/>
                                      </p:to>
                                    </p:set>
                                    <p:anim calcmode="lin" valueType="num">
                                      <p:cBhvr additive="base">
                                        <p:cTn id="7" dur="500" fill="hold"/>
                                        <p:tgtEl>
                                          <p:spTgt spid="20482"/>
                                        </p:tgtEl>
                                        <p:attrNameLst>
                                          <p:attrName>ppt_x</p:attrName>
                                        </p:attrNameLst>
                                      </p:cBhvr>
                                      <p:tavLst>
                                        <p:tav tm="0">
                                          <p:val>
                                            <p:strVal val="#ppt_x"/>
                                          </p:val>
                                        </p:tav>
                                        <p:tav tm="100000">
                                          <p:val>
                                            <p:strVal val="#ppt_x"/>
                                          </p:val>
                                        </p:tav>
                                      </p:tavLst>
                                    </p:anim>
                                    <p:anim calcmode="lin" valueType="num">
                                      <p:cBhvr additive="base">
                                        <p:cTn id="8" dur="500" fill="hold"/>
                                        <p:tgtEl>
                                          <p:spTgt spid="2048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nodeType="clickEffect">
                                  <p:stCondLst>
                                    <p:cond delay="0"/>
                                  </p:stCondLst>
                                  <p:childTnLst>
                                    <p:set>
                                      <p:cBhvr>
                                        <p:cTn id="12" dur="1" fill="hold">
                                          <p:stCondLst>
                                            <p:cond delay="0"/>
                                          </p:stCondLst>
                                        </p:cTn>
                                        <p:tgtEl>
                                          <p:spTgt spid="31747">
                                            <p:txEl>
                                              <p:pRg st="1" end="1"/>
                                            </p:txEl>
                                          </p:spTgt>
                                        </p:tgtEl>
                                        <p:attrNameLst>
                                          <p:attrName>style.visibility</p:attrName>
                                        </p:attrNameLst>
                                      </p:cBhvr>
                                      <p:to>
                                        <p:strVal val="visible"/>
                                      </p:to>
                                    </p:set>
                                    <p:animEffect transition="in" filter="blinds(horizontal)">
                                      <p:cBhvr>
                                        <p:cTn id="13" dur="500"/>
                                        <p:tgtEl>
                                          <p:spTgt spid="31747">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nodeType="clickEffect">
                                  <p:stCondLst>
                                    <p:cond delay="0"/>
                                  </p:stCondLst>
                                  <p:childTnLst>
                                    <p:set>
                                      <p:cBhvr>
                                        <p:cTn id="17" dur="1" fill="hold">
                                          <p:stCondLst>
                                            <p:cond delay="0"/>
                                          </p:stCondLst>
                                        </p:cTn>
                                        <p:tgtEl>
                                          <p:spTgt spid="31747">
                                            <p:txEl>
                                              <p:pRg st="2" end="2"/>
                                            </p:txEl>
                                          </p:spTgt>
                                        </p:tgtEl>
                                        <p:attrNameLst>
                                          <p:attrName>style.visibility</p:attrName>
                                        </p:attrNameLst>
                                      </p:cBhvr>
                                      <p:to>
                                        <p:strVal val="visible"/>
                                      </p:to>
                                    </p:set>
                                    <p:animEffect transition="in" filter="blinds(horizontal)">
                                      <p:cBhvr>
                                        <p:cTn id="18" dur="500"/>
                                        <p:tgtEl>
                                          <p:spTgt spid="31747">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nodeType="clickEffect">
                                  <p:stCondLst>
                                    <p:cond delay="0"/>
                                  </p:stCondLst>
                                  <p:childTnLst>
                                    <p:set>
                                      <p:cBhvr>
                                        <p:cTn id="22" dur="1" fill="hold">
                                          <p:stCondLst>
                                            <p:cond delay="0"/>
                                          </p:stCondLst>
                                        </p:cTn>
                                        <p:tgtEl>
                                          <p:spTgt spid="31747">
                                            <p:txEl>
                                              <p:pRg st="3" end="3"/>
                                            </p:txEl>
                                          </p:spTgt>
                                        </p:tgtEl>
                                        <p:attrNameLst>
                                          <p:attrName>style.visibility</p:attrName>
                                        </p:attrNameLst>
                                      </p:cBhvr>
                                      <p:to>
                                        <p:strVal val="visible"/>
                                      </p:to>
                                    </p:set>
                                    <p:animEffect transition="in" filter="blinds(horizontal)">
                                      <p:cBhvr>
                                        <p:cTn id="23" dur="500"/>
                                        <p:tgtEl>
                                          <p:spTgt spid="3174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p:bldP spid="31747"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p:cNvSpPr>
          <p:nvPr>
            <p:ph type="title"/>
          </p:nvPr>
        </p:nvSpPr>
        <p:spPr>
          <a:xfrm>
            <a:off x="508000" y="265113"/>
            <a:ext cx="8229600" cy="855662"/>
          </a:xfrm>
        </p:spPr>
        <p:txBody>
          <a:bodyPr vert="horz" wrap="square" lIns="91440" tIns="45720" rIns="91440" bIns="45720" anchor="ctr"/>
          <a:lstStyle/>
          <a:p>
            <a:pPr eaLnBrk="1" hangingPunct="1"/>
            <a:endParaRPr lang="zh-CN" altLang="en-US" sz="4000" b="1" dirty="0">
              <a:ea typeface="黑体" panose="02010609060101010101" pitchFamily="49" charset="-122"/>
            </a:endParaRPr>
          </a:p>
        </p:txBody>
      </p:sp>
      <p:sp>
        <p:nvSpPr>
          <p:cNvPr id="31747" name="Rectangle 3"/>
          <p:cNvSpPr>
            <a:spLocks noGrp="1" noChangeArrowheads="1"/>
          </p:cNvSpPr>
          <p:nvPr>
            <p:ph idx="1"/>
          </p:nvPr>
        </p:nvSpPr>
        <p:spPr>
          <a:xfrm>
            <a:off x="508000" y="1050925"/>
            <a:ext cx="8228965" cy="3043555"/>
          </a:xfrm>
        </p:spPr>
        <p:txBody>
          <a:bodyPr vert="horz" wrap="square" lIns="91440" tIns="45720" rIns="91440" bIns="45720" numCol="1" anchor="t" anchorCtr="0" compatLnSpc="1"/>
          <a:lstStyle/>
          <a:p>
            <a:pPr marL="0" marR="0" lvl="0" indent="0" algn="l" defTabSz="914400" rtl="0" eaLnBrk="1" latinLnBrk="0" hangingPunct="1">
              <a:lnSpc>
                <a:spcPct val="100000"/>
              </a:lnSpc>
              <a:spcBef>
                <a:spcPts val="600"/>
              </a:spcBef>
              <a:spcAft>
                <a:spcPct val="0"/>
              </a:spcAft>
              <a:buClrTx/>
              <a:buSzTx/>
              <a:buFontTx/>
              <a:buNone/>
              <a:defRPr/>
            </a:pPr>
            <a:r>
              <a:rPr kumimoji="0" sz="2400" b="1" i="0" u="none" strike="noStrike" kern="0" cap="none" spc="0" normalizeH="0" baseline="0" noProof="0" dirty="0">
                <a:ln>
                  <a:noFill/>
                </a:ln>
                <a:solidFill>
                  <a:srgbClr val="0070C0"/>
                </a:solidFill>
                <a:effectLst/>
                <a:uLnTx/>
                <a:uFillTx/>
                <a:latin typeface="黑体" panose="02010609060101010101" pitchFamily="49" charset="-122"/>
                <a:ea typeface="黑体" panose="02010609060101010101" pitchFamily="49" charset="-122"/>
                <a:cs typeface="+mn-cs"/>
              </a:rPr>
              <a:t>3、选择性原则</a:t>
            </a:r>
          </a:p>
          <a:p>
            <a:pPr marL="0" marR="0" lvl="0" indent="457200" algn="just" defTabSz="914400" rtl="0" eaLnBrk="1" latinLnBrk="0" hangingPunct="1">
              <a:lnSpc>
                <a:spcPct val="100000"/>
              </a:lnSpc>
              <a:spcBef>
                <a:spcPts val="1200"/>
              </a:spcBef>
              <a:spcAft>
                <a:spcPct val="0"/>
              </a:spcAft>
              <a:buClrTx/>
              <a:buSzTx/>
              <a:buFontTx/>
              <a:buNone/>
              <a:defRPr/>
            </a:pPr>
            <a:r>
              <a:rPr kumimoji="0" sz="2200" b="1" i="0" u="none" strike="noStrike" kern="0" cap="none" spc="0" normalizeH="0" baseline="0" noProof="0" dirty="0" err="1">
                <a:ln>
                  <a:noFill/>
                </a:ln>
                <a:solidFill>
                  <a:schemeClr val="tx1"/>
                </a:solidFill>
                <a:effectLst/>
                <a:uLnTx/>
                <a:uFillTx/>
                <a:latin typeface="黑体" panose="02010609060101010101" pitchFamily="49" charset="-122"/>
                <a:ea typeface="黑体" panose="02010609060101010101" pitchFamily="49" charset="-122"/>
                <a:cs typeface="+mn-cs"/>
              </a:rPr>
              <a:t>要求使地方和学校获得较大的办学自主权，在课程结构中加强地方课程和校本课程的开发、设置和实施，实现课程结构的弹性化</a:t>
            </a:r>
            <a:r>
              <a:rPr kumimoji="0" sz="22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a:t>
            </a:r>
            <a:endParaRPr kumimoji="0" lang="en-US" sz="22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endParaRPr>
          </a:p>
          <a:p>
            <a:pPr marL="0" marR="0" lvl="0" indent="457200" algn="just" defTabSz="914400" rtl="0" eaLnBrk="1" latinLnBrk="0" hangingPunct="1">
              <a:lnSpc>
                <a:spcPct val="100000"/>
              </a:lnSpc>
              <a:spcBef>
                <a:spcPts val="1200"/>
              </a:spcBef>
              <a:spcAft>
                <a:spcPct val="0"/>
              </a:spcAft>
              <a:buClrTx/>
              <a:buSzTx/>
              <a:buFontTx/>
              <a:buNone/>
              <a:defRPr/>
            </a:pPr>
            <a:r>
              <a:rPr kumimoji="0" sz="2200" b="1" i="0" u="none" strike="noStrike" kern="0" cap="none" spc="0" normalizeH="0" baseline="0" noProof="0" dirty="0" err="1">
                <a:ln>
                  <a:noFill/>
                </a:ln>
                <a:solidFill>
                  <a:schemeClr val="tx1"/>
                </a:solidFill>
                <a:effectLst/>
                <a:uLnTx/>
                <a:uFillTx/>
                <a:latin typeface="黑体" panose="02010609060101010101" pitchFamily="49" charset="-122"/>
                <a:ea typeface="黑体" panose="02010609060101010101" pitchFamily="49" charset="-122"/>
                <a:cs typeface="+mn-cs"/>
              </a:rPr>
              <a:t>课程要为当地社会经济发展服务，在达到国家课程基本要求的同时，可因地制宜地设置符合当地需要的课程</a:t>
            </a:r>
            <a:r>
              <a:rPr kumimoji="0" lang="zh-CN" sz="22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a:t>
            </a:r>
            <a:endParaRPr kumimoji="0" lang="en-US" altLang="zh-CN" sz="22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endParaRPr>
          </a:p>
          <a:p>
            <a:pPr marL="0" marR="0" lvl="0" indent="457200" algn="just" defTabSz="914400" rtl="0" eaLnBrk="1" latinLnBrk="0" hangingPunct="1">
              <a:lnSpc>
                <a:spcPct val="100000"/>
              </a:lnSpc>
              <a:spcBef>
                <a:spcPts val="1200"/>
              </a:spcBef>
              <a:spcAft>
                <a:spcPct val="0"/>
              </a:spcAft>
              <a:buClrTx/>
              <a:buSzTx/>
              <a:buFontTx/>
              <a:buNone/>
              <a:defRPr/>
            </a:pPr>
            <a:r>
              <a:rPr lang="zh-CN" altLang="en-US" sz="2200" b="1" dirty="0">
                <a:latin typeface="黑体" panose="02010609060101010101" pitchFamily="49" charset="-122"/>
                <a:ea typeface="黑体" panose="02010609060101010101" pitchFamily="49" charset="-122"/>
              </a:rPr>
              <a:t>                           </a:t>
            </a:r>
            <a:r>
              <a:rPr lang="zh-CN" altLang="en-US" sz="2200" b="1" dirty="0">
                <a:solidFill>
                  <a:srgbClr val="7030A0"/>
                </a:solidFill>
                <a:latin typeface="楷体" panose="02010609060101010101" pitchFamily="49" charset="-122"/>
                <a:ea typeface="楷体" panose="02010609060101010101" pitchFamily="49" charset="-122"/>
              </a:rPr>
              <a:t>（乡土课程实际的开设情况）</a:t>
            </a:r>
            <a:endParaRPr kumimoji="0" lang="zh-CN" sz="2200" b="1" i="0" u="none" strike="noStrike" kern="0" cap="none" spc="0" normalizeH="0" baseline="0" noProof="0" dirty="0">
              <a:ln>
                <a:noFill/>
              </a:ln>
              <a:solidFill>
                <a:srgbClr val="7030A0"/>
              </a:solidFill>
              <a:effectLst/>
              <a:uLnTx/>
              <a:uFillTx/>
              <a:latin typeface="楷体" panose="02010609060101010101" pitchFamily="49" charset="-122"/>
              <a:ea typeface="楷体" panose="02010609060101010101" pitchFamily="49" charset="-122"/>
            </a:endParaRPr>
          </a:p>
          <a:p>
            <a:pPr marL="0" marR="0" lvl="0" indent="0" algn="l" defTabSz="914400" rtl="0" eaLnBrk="1" latinLnBrk="0" hangingPunct="1">
              <a:lnSpc>
                <a:spcPct val="100000"/>
              </a:lnSpc>
              <a:spcBef>
                <a:spcPts val="600"/>
              </a:spcBef>
              <a:spcAft>
                <a:spcPct val="0"/>
              </a:spcAft>
              <a:buClrTx/>
              <a:buSzTx/>
              <a:buFontTx/>
              <a:buNone/>
              <a:defRPr/>
            </a:pPr>
            <a:endParaRPr kumimoji="0" lang="en-US" altLang="zh-CN" sz="2000" b="0" i="0" u="none" strike="noStrike" kern="0" cap="none" spc="0" normalizeH="0" baseline="0" noProof="0" dirty="0">
              <a:ln>
                <a:noFill/>
              </a:ln>
              <a:solidFill>
                <a:schemeClr val="tx1"/>
              </a:solidFill>
              <a:effectLst/>
              <a:uLnTx/>
              <a:uFillTx/>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nodePh="1">
                                  <p:stCondLst>
                                    <p:cond delay="0"/>
                                  </p:stCondLst>
                                  <p:endCondLst>
                                    <p:cond evt="begin" delay="0">
                                      <p:tn val="5"/>
                                    </p:cond>
                                  </p:endCondLst>
                                  <p:childTnLst>
                                    <p:set>
                                      <p:cBhvr>
                                        <p:cTn id="6" dur="1" fill="hold">
                                          <p:stCondLst>
                                            <p:cond delay="0"/>
                                          </p:stCondLst>
                                        </p:cTn>
                                        <p:tgtEl>
                                          <p:spTgt spid="20482"/>
                                        </p:tgtEl>
                                        <p:attrNameLst>
                                          <p:attrName>style.visibility</p:attrName>
                                        </p:attrNameLst>
                                      </p:cBhvr>
                                      <p:to>
                                        <p:strVal val="visible"/>
                                      </p:to>
                                    </p:set>
                                    <p:anim calcmode="lin" valueType="num">
                                      <p:cBhvr additive="base">
                                        <p:cTn id="7" dur="500" fill="hold"/>
                                        <p:tgtEl>
                                          <p:spTgt spid="20482"/>
                                        </p:tgtEl>
                                        <p:attrNameLst>
                                          <p:attrName>ppt_x</p:attrName>
                                        </p:attrNameLst>
                                      </p:cBhvr>
                                      <p:tavLst>
                                        <p:tav tm="0">
                                          <p:val>
                                            <p:strVal val="#ppt_x"/>
                                          </p:val>
                                        </p:tav>
                                        <p:tav tm="100000">
                                          <p:val>
                                            <p:strVal val="#ppt_x"/>
                                          </p:val>
                                        </p:tav>
                                      </p:tavLst>
                                    </p:anim>
                                    <p:anim calcmode="lin" valueType="num">
                                      <p:cBhvr additive="base">
                                        <p:cTn id="8" dur="500" fill="hold"/>
                                        <p:tgtEl>
                                          <p:spTgt spid="2048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nodeType="clickEffect">
                                  <p:stCondLst>
                                    <p:cond delay="0"/>
                                  </p:stCondLst>
                                  <p:childTnLst>
                                    <p:set>
                                      <p:cBhvr>
                                        <p:cTn id="12" dur="1" fill="hold">
                                          <p:stCondLst>
                                            <p:cond delay="0"/>
                                          </p:stCondLst>
                                        </p:cTn>
                                        <p:tgtEl>
                                          <p:spTgt spid="31747">
                                            <p:txEl>
                                              <p:pRg st="0" end="0"/>
                                            </p:txEl>
                                          </p:spTgt>
                                        </p:tgtEl>
                                        <p:attrNameLst>
                                          <p:attrName>style.visibility</p:attrName>
                                        </p:attrNameLst>
                                      </p:cBhvr>
                                      <p:to>
                                        <p:strVal val="visible"/>
                                      </p:to>
                                    </p:set>
                                    <p:animEffect transition="in" filter="blinds(horizontal)">
                                      <p:cBhvr>
                                        <p:cTn id="13" dur="500"/>
                                        <p:tgtEl>
                                          <p:spTgt spid="31747">
                                            <p:txEl>
                                              <p:pRg st="0" end="0"/>
                                            </p:txEl>
                                          </p:spTgt>
                                        </p:tgtEl>
                                      </p:cBhvr>
                                    </p:animEffect>
                                  </p:childTnLst>
                                </p:cTn>
                              </p:par>
                              <p:par>
                                <p:cTn id="14" presetID="3" presetClass="entr" presetSubtype="10" fill="hold" nodeType="withEffect">
                                  <p:stCondLst>
                                    <p:cond delay="0"/>
                                  </p:stCondLst>
                                  <p:childTnLst>
                                    <p:set>
                                      <p:cBhvr>
                                        <p:cTn id="15" dur="1" fill="hold">
                                          <p:stCondLst>
                                            <p:cond delay="0"/>
                                          </p:stCondLst>
                                        </p:cTn>
                                        <p:tgtEl>
                                          <p:spTgt spid="31747">
                                            <p:txEl>
                                              <p:pRg st="1" end="1"/>
                                            </p:txEl>
                                          </p:spTgt>
                                        </p:tgtEl>
                                        <p:attrNameLst>
                                          <p:attrName>style.visibility</p:attrName>
                                        </p:attrNameLst>
                                      </p:cBhvr>
                                      <p:to>
                                        <p:strVal val="visible"/>
                                      </p:to>
                                    </p:set>
                                    <p:animEffect transition="in" filter="blinds(horizontal)">
                                      <p:cBhvr>
                                        <p:cTn id="16" dur="500"/>
                                        <p:tgtEl>
                                          <p:spTgt spid="31747">
                                            <p:txEl>
                                              <p:pRg st="1" end="1"/>
                                            </p:txEl>
                                          </p:spTgt>
                                        </p:tgtEl>
                                      </p:cBhvr>
                                    </p:animEffect>
                                  </p:childTnLst>
                                </p:cTn>
                              </p:par>
                              <p:par>
                                <p:cTn id="17" presetID="3" presetClass="entr" presetSubtype="10" fill="hold" nodeType="withEffect">
                                  <p:stCondLst>
                                    <p:cond delay="0"/>
                                  </p:stCondLst>
                                  <p:childTnLst>
                                    <p:set>
                                      <p:cBhvr>
                                        <p:cTn id="18" dur="1" fill="hold">
                                          <p:stCondLst>
                                            <p:cond delay="0"/>
                                          </p:stCondLst>
                                        </p:cTn>
                                        <p:tgtEl>
                                          <p:spTgt spid="31747">
                                            <p:txEl>
                                              <p:pRg st="2" end="2"/>
                                            </p:txEl>
                                          </p:spTgt>
                                        </p:tgtEl>
                                        <p:attrNameLst>
                                          <p:attrName>style.visibility</p:attrName>
                                        </p:attrNameLst>
                                      </p:cBhvr>
                                      <p:to>
                                        <p:strVal val="visible"/>
                                      </p:to>
                                    </p:set>
                                    <p:animEffect transition="in" filter="blinds(horizontal)">
                                      <p:cBhvr>
                                        <p:cTn id="19" dur="500"/>
                                        <p:tgtEl>
                                          <p:spTgt spid="31747">
                                            <p:txEl>
                                              <p:pRg st="2" end="2"/>
                                            </p:txEl>
                                          </p:spTgt>
                                        </p:tgtEl>
                                      </p:cBhvr>
                                    </p:animEffect>
                                  </p:childTnLst>
                                </p:cTn>
                              </p:par>
                              <p:par>
                                <p:cTn id="20" presetID="3" presetClass="entr" presetSubtype="10" fill="hold" nodeType="withEffect">
                                  <p:stCondLst>
                                    <p:cond delay="0"/>
                                  </p:stCondLst>
                                  <p:childTnLst>
                                    <p:set>
                                      <p:cBhvr>
                                        <p:cTn id="21" dur="1" fill="hold">
                                          <p:stCondLst>
                                            <p:cond delay="0"/>
                                          </p:stCondLst>
                                        </p:cTn>
                                        <p:tgtEl>
                                          <p:spTgt spid="31747">
                                            <p:txEl>
                                              <p:pRg st="3" end="3"/>
                                            </p:txEl>
                                          </p:spTgt>
                                        </p:tgtEl>
                                        <p:attrNameLst>
                                          <p:attrName>style.visibility</p:attrName>
                                        </p:attrNameLst>
                                      </p:cBhvr>
                                      <p:to>
                                        <p:strVal val="visible"/>
                                      </p:to>
                                    </p:set>
                                    <p:animEffect transition="in" filter="blinds(horizontal)">
                                      <p:cBhvr>
                                        <p:cTn id="22" dur="500"/>
                                        <p:tgtEl>
                                          <p:spTgt spid="3174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p:bldP spid="31747"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3"/>
          <p:cNvSpPr>
            <a:spLocks noGrp="1" noChangeArrowheads="1"/>
          </p:cNvSpPr>
          <p:nvPr>
            <p:ph idx="1"/>
          </p:nvPr>
        </p:nvSpPr>
        <p:spPr>
          <a:xfrm>
            <a:off x="457835" y="355600"/>
            <a:ext cx="8228965" cy="4356100"/>
          </a:xfrm>
        </p:spPr>
        <p:txBody>
          <a:bodyPr vert="horz" wrap="square" lIns="91440" tIns="45720" rIns="91440" bIns="45720" numCol="1" anchor="t" anchorCtr="0" compatLnSpc="1"/>
          <a:lstStyle/>
          <a:p>
            <a:pPr marL="0" marR="0" lvl="0" indent="0" algn="l" defTabSz="914400" rtl="0" eaLnBrk="1" latinLnBrk="0" hangingPunct="1">
              <a:lnSpc>
                <a:spcPct val="100000"/>
              </a:lnSpc>
              <a:spcBef>
                <a:spcPts val="600"/>
              </a:spcBef>
              <a:spcAft>
                <a:spcPct val="0"/>
              </a:spcAft>
              <a:buClrTx/>
              <a:buSzTx/>
              <a:buFontTx/>
              <a:buNone/>
              <a:defRPr/>
            </a:pPr>
            <a:r>
              <a:rPr kumimoji="0" sz="28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（二）新课程结构</a:t>
            </a:r>
            <a:endParaRPr kumimoji="0" sz="24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endParaRPr>
          </a:p>
          <a:p>
            <a:pPr marL="0" marR="0" lvl="0" indent="457200" algn="just" defTabSz="914400" rtl="0" eaLnBrk="1" latinLnBrk="0" hangingPunct="1">
              <a:lnSpc>
                <a:spcPct val="125000"/>
              </a:lnSpc>
              <a:spcBef>
                <a:spcPts val="1100"/>
              </a:spcBef>
              <a:spcAft>
                <a:spcPct val="0"/>
              </a:spcAft>
              <a:buClrTx/>
              <a:buSzTx/>
              <a:buFontTx/>
              <a:buNone/>
              <a:defRPr/>
            </a:pPr>
            <a:r>
              <a:rPr kumimoji="0" sz="24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整体设置九年一贯的义务教育课程。</a:t>
            </a:r>
            <a:r>
              <a:rPr kumimoji="0" sz="2400" b="1" i="0" u="none" strike="noStrike" kern="0" cap="none" spc="0" normalizeH="0" baseline="0" noProof="0" dirty="0">
                <a:ln>
                  <a:noFill/>
                </a:ln>
                <a:solidFill>
                  <a:srgbClr val="C00000"/>
                </a:solidFill>
                <a:effectLst/>
                <a:uLnTx/>
                <a:uFillTx/>
                <a:latin typeface="黑体" panose="02010609060101010101" pitchFamily="49" charset="-122"/>
                <a:ea typeface="黑体" panose="02010609060101010101" pitchFamily="49" charset="-122"/>
                <a:cs typeface="+mn-cs"/>
              </a:rPr>
              <a:t>小学阶段</a:t>
            </a:r>
            <a:r>
              <a:rPr kumimoji="0" sz="24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以</a:t>
            </a:r>
            <a:r>
              <a:rPr kumimoji="0" sz="2400" b="1" i="0" u="none" strike="noStrike" kern="0" cap="none" spc="0" normalizeH="0" baseline="0" noProof="0" dirty="0">
                <a:ln>
                  <a:noFill/>
                </a:ln>
                <a:solidFill>
                  <a:srgbClr val="7030A0"/>
                </a:solidFill>
                <a:effectLst/>
                <a:uLnTx/>
                <a:uFillTx/>
                <a:latin typeface="黑体" panose="02010609060101010101" pitchFamily="49" charset="-122"/>
                <a:ea typeface="黑体" panose="02010609060101010101" pitchFamily="49" charset="-122"/>
                <a:cs typeface="+mn-cs"/>
              </a:rPr>
              <a:t>综合课</a:t>
            </a:r>
            <a:r>
              <a:rPr kumimoji="0" sz="24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程为主。</a:t>
            </a:r>
            <a:r>
              <a:rPr kumimoji="0" sz="2400" b="1" i="0" u="none" strike="noStrike" kern="0" cap="none" spc="0" normalizeH="0" baseline="0" noProof="0" dirty="0">
                <a:ln>
                  <a:noFill/>
                </a:ln>
                <a:solidFill>
                  <a:srgbClr val="C00000"/>
                </a:solidFill>
                <a:effectLst/>
                <a:uLnTx/>
                <a:uFillTx/>
                <a:latin typeface="黑体" panose="02010609060101010101" pitchFamily="49" charset="-122"/>
                <a:ea typeface="黑体" panose="02010609060101010101" pitchFamily="49" charset="-122"/>
                <a:cs typeface="+mn-cs"/>
              </a:rPr>
              <a:t>初中</a:t>
            </a:r>
            <a:r>
              <a:rPr kumimoji="0" sz="24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设置</a:t>
            </a:r>
            <a:r>
              <a:rPr kumimoji="0" sz="2400" b="1" i="0" u="none" strike="noStrike" kern="0" cap="none" spc="0" normalizeH="0" baseline="0" noProof="0" dirty="0">
                <a:ln>
                  <a:noFill/>
                </a:ln>
                <a:solidFill>
                  <a:srgbClr val="7030A0"/>
                </a:solidFill>
                <a:effectLst/>
                <a:uLnTx/>
                <a:uFillTx/>
                <a:latin typeface="黑体" panose="02010609060101010101" pitchFamily="49" charset="-122"/>
                <a:ea typeface="黑体" panose="02010609060101010101" pitchFamily="49" charset="-122"/>
                <a:cs typeface="+mn-cs"/>
              </a:rPr>
              <a:t>分科与综合相结合</a:t>
            </a:r>
            <a:r>
              <a:rPr kumimoji="0" sz="24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的课程，积极倡导各地选择综合课程。学校应努力创造条件开设选修课。在义务教育阶段的语文、艺术、美术课中要加强</a:t>
            </a:r>
            <a:r>
              <a:rPr kumimoji="0" sz="2400" b="1" i="0" u="none" strike="noStrike" kern="0" cap="none" spc="0" normalizeH="0" baseline="0" noProof="0" dirty="0">
                <a:ln>
                  <a:noFill/>
                </a:ln>
                <a:solidFill>
                  <a:srgbClr val="7030A0"/>
                </a:solidFill>
                <a:effectLst/>
                <a:uLnTx/>
                <a:uFillTx/>
                <a:latin typeface="黑体" panose="02010609060101010101" pitchFamily="49" charset="-122"/>
                <a:ea typeface="黑体" panose="02010609060101010101" pitchFamily="49" charset="-122"/>
                <a:cs typeface="+mn-cs"/>
              </a:rPr>
              <a:t>写字教学</a:t>
            </a:r>
            <a:r>
              <a:rPr kumimoji="0" sz="24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a:t>
            </a:r>
          </a:p>
          <a:p>
            <a:pPr marL="0" marR="0" lvl="0" indent="457200" algn="just" defTabSz="914400" rtl="0" eaLnBrk="1" latinLnBrk="0" hangingPunct="1">
              <a:lnSpc>
                <a:spcPct val="125000"/>
              </a:lnSpc>
              <a:spcBef>
                <a:spcPts val="1100"/>
              </a:spcBef>
              <a:spcAft>
                <a:spcPct val="0"/>
              </a:spcAft>
              <a:buClrTx/>
              <a:buSzTx/>
              <a:buFontTx/>
              <a:buNone/>
              <a:defRPr/>
            </a:pPr>
            <a:r>
              <a:rPr kumimoji="0" sz="2400" b="1" i="0" u="none" strike="noStrike" kern="0" cap="none" spc="0" normalizeH="0" baseline="0" noProof="0" dirty="0">
                <a:ln>
                  <a:noFill/>
                </a:ln>
                <a:solidFill>
                  <a:srgbClr val="C00000"/>
                </a:solidFill>
                <a:effectLst/>
                <a:uLnTx/>
                <a:uFillTx/>
                <a:latin typeface="黑体" panose="02010609060101010101" pitchFamily="49" charset="-122"/>
                <a:ea typeface="黑体" panose="02010609060101010101" pitchFamily="49" charset="-122"/>
                <a:cs typeface="+mn-cs"/>
              </a:rPr>
              <a:t>高中</a:t>
            </a:r>
            <a:r>
              <a:rPr kumimoji="0" sz="24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以分科课程为主。为使学生达到基本要求的前提下实现有个性的发展，课程标准应有</a:t>
            </a:r>
            <a:r>
              <a:rPr kumimoji="0" sz="2400" b="1" i="0" u="none" strike="noStrike" kern="0" cap="none" spc="0" normalizeH="0" baseline="0" noProof="0" dirty="0">
                <a:ln>
                  <a:noFill/>
                </a:ln>
                <a:solidFill>
                  <a:srgbClr val="7030A0"/>
                </a:solidFill>
                <a:effectLst/>
                <a:uLnTx/>
                <a:uFillTx/>
                <a:latin typeface="黑体" panose="02010609060101010101" pitchFamily="49" charset="-122"/>
                <a:ea typeface="黑体" panose="02010609060101010101" pitchFamily="49" charset="-122"/>
                <a:cs typeface="+mn-cs"/>
              </a:rPr>
              <a:t>不同水平的要求</a:t>
            </a:r>
            <a:r>
              <a:rPr kumimoji="0" sz="24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，在开设必修课的同时，设置丰富多样的</a:t>
            </a:r>
            <a:r>
              <a:rPr kumimoji="0" sz="2400" b="1" i="0" u="none" strike="noStrike" kern="0" cap="none" spc="0" normalizeH="0" baseline="0" noProof="0" dirty="0">
                <a:ln>
                  <a:noFill/>
                </a:ln>
                <a:solidFill>
                  <a:srgbClr val="7030A0"/>
                </a:solidFill>
                <a:effectLst/>
                <a:uLnTx/>
                <a:uFillTx/>
                <a:latin typeface="黑体" panose="02010609060101010101" pitchFamily="49" charset="-122"/>
                <a:ea typeface="黑体" panose="02010609060101010101" pitchFamily="49" charset="-122"/>
                <a:cs typeface="+mn-cs"/>
              </a:rPr>
              <a:t>选修课程</a:t>
            </a:r>
            <a:r>
              <a:rPr kumimoji="0" sz="24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，开设技术类课程。积极试行</a:t>
            </a:r>
            <a:r>
              <a:rPr kumimoji="0" sz="2400" b="1" i="0" u="none" strike="noStrike" kern="0" cap="none" spc="0" normalizeH="0" baseline="0" noProof="0" dirty="0">
                <a:ln>
                  <a:noFill/>
                </a:ln>
                <a:solidFill>
                  <a:srgbClr val="7030A0"/>
                </a:solidFill>
                <a:effectLst/>
                <a:uLnTx/>
                <a:uFillTx/>
                <a:latin typeface="黑体" panose="02010609060101010101" pitchFamily="49" charset="-122"/>
                <a:ea typeface="黑体" panose="02010609060101010101" pitchFamily="49" charset="-122"/>
                <a:cs typeface="+mn-cs"/>
              </a:rPr>
              <a:t>学分制</a:t>
            </a:r>
            <a:r>
              <a:rPr kumimoji="0" sz="24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管理。</a:t>
            </a:r>
          </a:p>
          <a:p>
            <a:pPr marL="0" marR="0" lvl="0" indent="0" algn="l" defTabSz="914400" rtl="0" eaLnBrk="1" fontAlgn="base" latinLnBrk="0" hangingPunct="1">
              <a:lnSpc>
                <a:spcPct val="100000"/>
              </a:lnSpc>
              <a:spcBef>
                <a:spcPct val="20000"/>
              </a:spcBef>
              <a:spcAft>
                <a:spcPct val="0"/>
              </a:spcAft>
              <a:buClrTx/>
              <a:buSzTx/>
              <a:buFontTx/>
              <a:buNone/>
              <a:defRPr/>
            </a:pPr>
            <a:br>
              <a:rPr kumimoji="0" lang="en-US" altLang="zh-CN" sz="2400" b="0" i="0" u="none" strike="noStrike" kern="0" cap="none" spc="0" normalizeH="0" baseline="0" noProof="0" dirty="0">
                <a:ln>
                  <a:noFill/>
                </a:ln>
                <a:solidFill>
                  <a:schemeClr val="tx1"/>
                </a:solidFill>
                <a:effectLst/>
                <a:uLnTx/>
                <a:uFillTx/>
                <a:ea typeface="+mn-ea"/>
                <a:cs typeface="+mn-cs"/>
              </a:rPr>
            </a:br>
            <a:endParaRPr kumimoji="0" lang="en-US" altLang="zh-CN" sz="2400" b="0" i="0" u="none" strike="noStrike" kern="0" cap="none" spc="0" normalizeH="0" baseline="0" noProof="0" dirty="0">
              <a:ln>
                <a:noFill/>
              </a:ln>
              <a:solidFill>
                <a:schemeClr val="tx1"/>
              </a:solidFill>
              <a:effectLst/>
              <a:uLnTx/>
              <a:uFillTx/>
              <a:ea typeface="+mn-ea"/>
              <a:cs typeface="+mn-cs"/>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3"/>
          <p:cNvSpPr>
            <a:spLocks noGrp="1" noChangeArrowheads="1"/>
          </p:cNvSpPr>
          <p:nvPr>
            <p:ph idx="1"/>
          </p:nvPr>
        </p:nvSpPr>
        <p:spPr>
          <a:xfrm>
            <a:off x="857250" y="864394"/>
            <a:ext cx="7747000" cy="3416300"/>
          </a:xfrm>
        </p:spPr>
        <p:txBody>
          <a:bodyPr vert="horz" wrap="square" lIns="91440" tIns="45720" rIns="91440" bIns="45720" numCol="1" anchor="t" anchorCtr="0" compatLnSpc="1"/>
          <a:lstStyle/>
          <a:p>
            <a:pPr marL="0" marR="0" lvl="0" indent="0" algn="l" defTabSz="914400" rtl="0" eaLnBrk="1" latinLnBrk="0" hangingPunct="1">
              <a:lnSpc>
                <a:spcPct val="100000"/>
              </a:lnSpc>
              <a:spcBef>
                <a:spcPts val="600"/>
              </a:spcBef>
              <a:spcAft>
                <a:spcPct val="0"/>
              </a:spcAft>
              <a:buClrTx/>
              <a:buSzTx/>
              <a:buFontTx/>
              <a:buNone/>
              <a:defRPr/>
            </a:pPr>
            <a:r>
              <a:rPr kumimoji="0" sz="28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a:t>
            </a:r>
            <a:r>
              <a:rPr kumimoji="0" lang="zh-CN" sz="28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三</a:t>
            </a:r>
            <a:r>
              <a:rPr kumimoji="0" sz="28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）新课程结构诠释</a:t>
            </a:r>
          </a:p>
          <a:p>
            <a:pPr marL="0" marR="0" lvl="0" indent="457200" algn="just" defTabSz="914400" rtl="0" eaLnBrk="1" latinLnBrk="0" hangingPunct="1">
              <a:lnSpc>
                <a:spcPct val="200000"/>
              </a:lnSpc>
              <a:spcBef>
                <a:spcPts val="500"/>
              </a:spcBef>
              <a:spcAft>
                <a:spcPct val="0"/>
              </a:spcAft>
              <a:buClrTx/>
              <a:buSzTx/>
              <a:buFontTx/>
              <a:buNone/>
              <a:defRPr/>
            </a:pPr>
            <a:r>
              <a:rPr kumimoji="0" sz="28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1、构建多样化的课程结构</a:t>
            </a:r>
          </a:p>
          <a:p>
            <a:pPr marL="0" marR="0" lvl="0" indent="457200" algn="just" defTabSz="914400" rtl="0" eaLnBrk="1" latinLnBrk="0" hangingPunct="1">
              <a:lnSpc>
                <a:spcPct val="200000"/>
              </a:lnSpc>
              <a:spcBef>
                <a:spcPts val="500"/>
              </a:spcBef>
              <a:spcAft>
                <a:spcPct val="0"/>
              </a:spcAft>
              <a:buClrTx/>
              <a:buSzTx/>
              <a:buFontTx/>
              <a:buNone/>
              <a:defRPr/>
            </a:pPr>
            <a:r>
              <a:rPr kumimoji="0" sz="28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2、构建均衡的科目结构</a:t>
            </a:r>
            <a:r>
              <a:rPr kumimoji="0" lang="en-US" sz="28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     </a:t>
            </a:r>
            <a:r>
              <a:rPr kumimoji="0" lang="zh-CN" altLang="en-US" sz="2800" b="1" i="0" u="none" strike="noStrike" kern="0" cap="none" spc="0" normalizeH="0" baseline="0" noProof="0" dirty="0">
                <a:ln>
                  <a:noFill/>
                </a:ln>
                <a:solidFill>
                  <a:srgbClr val="7030A0"/>
                </a:solidFill>
                <a:effectLst/>
                <a:uLnTx/>
                <a:uFillTx/>
                <a:latin typeface="楷体" panose="02010609060101010101" pitchFamily="49" charset="-122"/>
                <a:ea typeface="楷体" panose="02010609060101010101" pitchFamily="49" charset="-122"/>
              </a:rPr>
              <a:t>（文理分科）</a:t>
            </a:r>
            <a:endParaRPr kumimoji="0" sz="2800" b="1" i="0" u="none" strike="noStrike" kern="0" cap="none" spc="0" normalizeH="0" baseline="0" noProof="0" dirty="0">
              <a:ln>
                <a:noFill/>
              </a:ln>
              <a:solidFill>
                <a:srgbClr val="7030A0"/>
              </a:solidFill>
              <a:effectLst/>
              <a:uLnTx/>
              <a:uFillTx/>
              <a:latin typeface="楷体" panose="02010609060101010101" pitchFamily="49" charset="-122"/>
              <a:ea typeface="楷体" panose="02010609060101010101" pitchFamily="49" charset="-122"/>
            </a:endParaRPr>
          </a:p>
          <a:p>
            <a:pPr marL="0" marR="0" lvl="0" indent="457200" algn="just" defTabSz="914400" rtl="0" eaLnBrk="1" latinLnBrk="0" hangingPunct="1">
              <a:lnSpc>
                <a:spcPct val="200000"/>
              </a:lnSpc>
              <a:spcBef>
                <a:spcPts val="500"/>
              </a:spcBef>
              <a:spcAft>
                <a:spcPct val="0"/>
              </a:spcAft>
              <a:buClrTx/>
              <a:buSzTx/>
              <a:buFontTx/>
              <a:buNone/>
              <a:defRPr/>
            </a:pPr>
            <a:r>
              <a:rPr kumimoji="0" sz="28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3、完善和优化课程内容</a:t>
            </a:r>
            <a:r>
              <a:rPr kumimoji="0" lang="zh-CN" altLang="en-US" sz="2800" b="1" i="0" u="none" strike="noStrike" kern="0" cap="none" spc="0" normalizeH="0" baseline="0" noProof="0" dirty="0">
                <a:ln>
                  <a:noFill/>
                </a:ln>
                <a:solidFill>
                  <a:srgbClr val="7030A0"/>
                </a:solidFill>
                <a:effectLst/>
                <a:uLnTx/>
                <a:uFillTx/>
                <a:latin typeface="楷体" panose="02010609060101010101" pitchFamily="49" charset="-122"/>
                <a:ea typeface="楷体" panose="02010609060101010101" pitchFamily="49" charset="-122"/>
              </a:rPr>
              <a:t>（生命、安全、健康）</a:t>
            </a:r>
            <a:endParaRPr kumimoji="0" sz="2800" b="1" i="0" u="none" strike="noStrike" kern="0" cap="none" spc="0" normalizeH="0" baseline="0" noProof="0" dirty="0">
              <a:ln>
                <a:noFill/>
              </a:ln>
              <a:solidFill>
                <a:srgbClr val="7030A0"/>
              </a:solidFill>
              <a:effectLst/>
              <a:uLnTx/>
              <a:uFillTx/>
              <a:latin typeface="楷体" panose="02010609060101010101" pitchFamily="49" charset="-122"/>
              <a:ea typeface="楷体" panose="02010609060101010101" pitchFamily="49" charset="-122"/>
            </a:endParaRPr>
          </a:p>
          <a:p>
            <a:pPr marL="0" marR="0" lvl="0" indent="457200" algn="just" defTabSz="914400" rtl="0" eaLnBrk="1" latinLnBrk="0" hangingPunct="1">
              <a:lnSpc>
                <a:spcPct val="100000"/>
              </a:lnSpc>
              <a:spcBef>
                <a:spcPts val="500"/>
              </a:spcBef>
              <a:spcAft>
                <a:spcPct val="0"/>
              </a:spcAft>
              <a:buClrTx/>
              <a:buSzTx/>
              <a:buFontTx/>
              <a:buNone/>
              <a:defRPr/>
            </a:pPr>
            <a:endParaRPr kumimoji="0" sz="24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endParaRPr>
          </a:p>
          <a:p>
            <a:pPr marL="0" marR="0" lvl="0" indent="0" algn="l" defTabSz="914400" rtl="0" eaLnBrk="1" fontAlgn="base" latinLnBrk="0" hangingPunct="1">
              <a:lnSpc>
                <a:spcPct val="100000"/>
              </a:lnSpc>
              <a:spcBef>
                <a:spcPct val="20000"/>
              </a:spcBef>
              <a:spcAft>
                <a:spcPct val="0"/>
              </a:spcAft>
              <a:buClrTx/>
              <a:buSzTx/>
              <a:buFontTx/>
              <a:buNone/>
              <a:defRPr/>
            </a:pPr>
            <a:br>
              <a:rPr kumimoji="0" lang="en-US" altLang="zh-CN" sz="2400" b="0" i="0" u="none" strike="noStrike" kern="0" cap="none" spc="0" normalizeH="0" baseline="0" noProof="0" dirty="0">
                <a:ln>
                  <a:noFill/>
                </a:ln>
                <a:solidFill>
                  <a:schemeClr val="tx1"/>
                </a:solidFill>
                <a:effectLst/>
                <a:uLnTx/>
                <a:uFillTx/>
                <a:ea typeface="+mn-ea"/>
                <a:cs typeface="+mn-cs"/>
              </a:rPr>
            </a:br>
            <a:endParaRPr kumimoji="0" lang="en-US" altLang="zh-CN" sz="2400" b="0" i="0" u="none" strike="noStrike" kern="0" cap="none" spc="0" normalizeH="0" baseline="0" noProof="0" dirty="0">
              <a:ln>
                <a:noFill/>
              </a:ln>
              <a:solidFill>
                <a:schemeClr val="tx1"/>
              </a:solidFill>
              <a:effectLst/>
              <a:uLnTx/>
              <a:uFillTx/>
              <a:ea typeface="+mn-ea"/>
              <a:cs typeface="+mn-cs"/>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835" y="333375"/>
            <a:ext cx="8229600" cy="733425"/>
          </a:xfrm>
        </p:spPr>
        <p:txBody>
          <a:bodyPr vert="horz" wrap="square" lIns="91440" tIns="45720" rIns="91440" bIns="45720" anchor="ctr"/>
          <a:lstStyle/>
          <a:p>
            <a:pPr eaLnBrk="1" hangingPunct="1"/>
            <a:r>
              <a:rPr lang="zh-CN" altLang="en-US" b="1" dirty="0">
                <a:latin typeface="黑体" panose="02010609060101010101" pitchFamily="49" charset="-122"/>
                <a:ea typeface="黑体" panose="02010609060101010101" pitchFamily="49" charset="-122"/>
              </a:rPr>
              <a:t>知识点</a:t>
            </a:r>
            <a:r>
              <a:rPr lang="en-US" altLang="zh-CN" b="1" dirty="0">
                <a:latin typeface="黑体" panose="02010609060101010101" pitchFamily="49" charset="-122"/>
                <a:ea typeface="黑体" panose="02010609060101010101" pitchFamily="49" charset="-122"/>
              </a:rPr>
              <a:t>1:</a:t>
            </a:r>
            <a:r>
              <a:rPr lang="zh-CN" altLang="en-US" b="1" dirty="0">
                <a:latin typeface="黑体" panose="02010609060101010101" pitchFamily="49" charset="-122"/>
                <a:ea typeface="黑体" panose="02010609060101010101" pitchFamily="49" charset="-122"/>
              </a:rPr>
              <a:t>课程类型</a:t>
            </a:r>
          </a:p>
        </p:txBody>
      </p:sp>
      <p:sp>
        <p:nvSpPr>
          <p:cNvPr id="3" name="内容占位符 2"/>
          <p:cNvSpPr>
            <a:spLocks noGrp="1"/>
          </p:cNvSpPr>
          <p:nvPr>
            <p:ph idx="1"/>
          </p:nvPr>
        </p:nvSpPr>
        <p:spPr>
          <a:xfrm>
            <a:off x="457835" y="1181100"/>
            <a:ext cx="8230235" cy="3238500"/>
          </a:xfrm>
        </p:spPr>
        <p:txBody>
          <a:bodyPr vert="horz" wrap="square" lIns="91440" tIns="45720" rIns="91440" bIns="45720" anchor="t"/>
          <a:lstStyle/>
          <a:p>
            <a:pPr marL="0" indent="457200" algn="just" eaLnBrk="1" latinLnBrk="0" hangingPunct="1">
              <a:lnSpc>
                <a:spcPct val="125000"/>
              </a:lnSpc>
              <a:spcBef>
                <a:spcPts val="0"/>
              </a:spcBef>
              <a:buNone/>
            </a:pPr>
            <a:r>
              <a:rPr lang="zh-CN" altLang="en-US" sz="2400" b="1" dirty="0">
                <a:latin typeface="黑体" panose="02010609060101010101" pitchFamily="49" charset="-122"/>
                <a:ea typeface="黑体" panose="02010609060101010101" pitchFamily="49" charset="-122"/>
              </a:rPr>
              <a:t>课程类型指的是课程设计的不同种类或方式，是由不同的设计思想产生的。课程设计者的课程观不同，所设计的课程也会有所不同。</a:t>
            </a:r>
            <a:endParaRPr lang="en-US" altLang="zh-CN" sz="2400" b="1" dirty="0">
              <a:latin typeface="黑体" panose="02010609060101010101" pitchFamily="49" charset="-122"/>
              <a:ea typeface="黑体" panose="02010609060101010101" pitchFamily="49" charset="-122"/>
            </a:endParaRPr>
          </a:p>
          <a:p>
            <a:pPr marL="0" indent="457200" algn="just" eaLnBrk="1" latinLnBrk="0" hangingPunct="1">
              <a:lnSpc>
                <a:spcPct val="125000"/>
              </a:lnSpc>
              <a:spcBef>
                <a:spcPts val="0"/>
              </a:spcBef>
              <a:buNone/>
            </a:pPr>
            <a:r>
              <a:rPr lang="zh-CN" altLang="en-US" sz="2400" b="1" dirty="0">
                <a:latin typeface="黑体" panose="02010609060101010101" pitchFamily="49" charset="-122"/>
                <a:ea typeface="黑体" panose="02010609060101010101" pitchFamily="49" charset="-122"/>
              </a:rPr>
              <a:t>根据课程管理和设置的要求，把所有课程分为</a:t>
            </a:r>
            <a:r>
              <a:rPr lang="zh-CN" altLang="en-US" sz="2400" b="1" dirty="0">
                <a:solidFill>
                  <a:srgbClr val="7030A0"/>
                </a:solidFill>
                <a:latin typeface="黑体" panose="02010609060101010101" pitchFamily="49" charset="-122"/>
                <a:ea typeface="黑体" panose="02010609060101010101" pitchFamily="49" charset="-122"/>
              </a:rPr>
              <a:t>必修课程与选修课程。</a:t>
            </a:r>
          </a:p>
          <a:p>
            <a:pPr marL="0" indent="457200" algn="just" eaLnBrk="1" latinLnBrk="0" hangingPunct="1">
              <a:lnSpc>
                <a:spcPct val="125000"/>
              </a:lnSpc>
              <a:spcBef>
                <a:spcPts val="0"/>
              </a:spcBef>
              <a:buNone/>
            </a:pPr>
            <a:r>
              <a:rPr lang="zh-CN" altLang="en-US" sz="2400" b="1" dirty="0">
                <a:latin typeface="黑体" panose="02010609060101010101" pitchFamily="49" charset="-122"/>
                <a:ea typeface="黑体" panose="02010609060101010101" pitchFamily="49" charset="-122"/>
              </a:rPr>
              <a:t>根据课程的表现形式，把所有课程分为</a:t>
            </a:r>
            <a:r>
              <a:rPr lang="zh-CN" altLang="en-US" sz="2400" b="1" dirty="0">
                <a:solidFill>
                  <a:srgbClr val="7030A0"/>
                </a:solidFill>
                <a:latin typeface="黑体" panose="02010609060101010101" pitchFamily="49" charset="-122"/>
                <a:ea typeface="黑体" panose="02010609060101010101" pitchFamily="49" charset="-122"/>
              </a:rPr>
              <a:t>显性课程与隐性课程</a:t>
            </a:r>
            <a:r>
              <a:rPr lang="zh-CN" altLang="en-US" sz="2400" b="1" dirty="0">
                <a:latin typeface="黑体" panose="02010609060101010101" pitchFamily="49" charset="-122"/>
                <a:ea typeface="黑体" panose="02010609060101010101" pitchFamily="49" charset="-122"/>
              </a:rPr>
              <a:t>等等。                       </a:t>
            </a:r>
            <a:r>
              <a:rPr lang="zh-CN" altLang="en-US" sz="2400" b="1" dirty="0">
                <a:solidFill>
                  <a:srgbClr val="7030A0"/>
                </a:solidFill>
                <a:latin typeface="楷体" panose="02010609060101010101" pitchFamily="49" charset="-122"/>
                <a:ea typeface="楷体" panose="02010609060101010101" pitchFamily="49" charset="-122"/>
              </a:rPr>
              <a:t>（作息时间、校规）</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626110" y="205105"/>
            <a:ext cx="8033385" cy="4010025"/>
          </a:xfrm>
        </p:spPr>
        <p:txBody>
          <a:bodyPr vert="horz" wrap="square" lIns="91440" tIns="45720" rIns="91440" bIns="45720" anchor="t"/>
          <a:lstStyle/>
          <a:p>
            <a:pPr marL="704850" indent="-704850" algn="ctr" eaLnBrk="1" hangingPunct="1">
              <a:buNone/>
            </a:pPr>
            <a:r>
              <a:rPr lang="zh-CN" altLang="en-US" sz="4000" b="1" dirty="0">
                <a:latin typeface="黑体" panose="02010609060101010101" pitchFamily="49" charset="-122"/>
                <a:ea typeface="黑体" panose="02010609060101010101" pitchFamily="49" charset="-122"/>
              </a:rPr>
              <a:t>一、分科课程与综合课程</a:t>
            </a:r>
          </a:p>
          <a:p>
            <a:pPr marL="704850" indent="-704850" eaLnBrk="1" hangingPunct="1">
              <a:buNone/>
            </a:pPr>
            <a:r>
              <a:rPr sz="2800" b="1" dirty="0">
                <a:latin typeface="黑体" panose="02010609060101010101" pitchFamily="49" charset="-122"/>
                <a:ea typeface="黑体" panose="02010609060101010101" pitchFamily="49" charset="-122"/>
              </a:rPr>
              <a:t>（一）分科课程</a:t>
            </a:r>
            <a:r>
              <a:rPr lang="zh-CN" sz="2800" b="1" dirty="0">
                <a:latin typeface="黑体" panose="02010609060101010101" pitchFamily="49" charset="-122"/>
                <a:ea typeface="黑体" panose="02010609060101010101" pitchFamily="49" charset="-122"/>
              </a:rPr>
              <a:t>（</a:t>
            </a:r>
            <a:r>
              <a:rPr sz="2800" b="1" dirty="0">
                <a:latin typeface="黑体" panose="02010609060101010101" pitchFamily="49" charset="-122"/>
                <a:ea typeface="黑体" panose="02010609060101010101" pitchFamily="49" charset="-122"/>
              </a:rPr>
              <a:t>学科课程</a:t>
            </a:r>
            <a:r>
              <a:rPr lang="zh-CN" sz="2800" b="1" dirty="0">
                <a:latin typeface="黑体" panose="02010609060101010101" pitchFamily="49" charset="-122"/>
                <a:ea typeface="黑体" panose="02010609060101010101" pitchFamily="49" charset="-122"/>
              </a:rPr>
              <a:t>）</a:t>
            </a:r>
          </a:p>
          <a:p>
            <a:pPr marL="0" indent="457200" algn="just" eaLnBrk="1" latinLnBrk="0" hangingPunct="1">
              <a:spcBef>
                <a:spcPts val="600"/>
              </a:spcBef>
              <a:buNone/>
            </a:pPr>
            <a:r>
              <a:rPr sz="2200" b="1" dirty="0">
                <a:latin typeface="黑体" panose="02010609060101010101" pitchFamily="49" charset="-122"/>
                <a:ea typeface="黑体" panose="02010609060101010101" pitchFamily="49" charset="-122"/>
              </a:rPr>
              <a:t>它是根据学校教育目标、教学规律和一定年龄阶段的学生发展水平，分别从各门学科中选择部分内容，组成各种不同的学科，彼此分立地安排它们的教学顺序、教学时数和期限。</a:t>
            </a:r>
          </a:p>
          <a:p>
            <a:pPr marL="0" indent="457200" algn="just" eaLnBrk="1" latinLnBrk="0" hangingPunct="1">
              <a:spcBef>
                <a:spcPts val="600"/>
              </a:spcBef>
              <a:buNone/>
            </a:pPr>
            <a:r>
              <a:rPr sz="2200" b="1" dirty="0">
                <a:latin typeface="黑体" panose="02010609060101010101" pitchFamily="49" charset="-122"/>
                <a:ea typeface="黑体" panose="02010609060101010101" pitchFamily="49" charset="-122"/>
              </a:rPr>
              <a:t>分科课程重视每门</a:t>
            </a:r>
            <a:r>
              <a:rPr sz="2200" b="1" dirty="0">
                <a:solidFill>
                  <a:srgbClr val="7030A0"/>
                </a:solidFill>
                <a:latin typeface="黑体" panose="02010609060101010101" pitchFamily="49" charset="-122"/>
                <a:ea typeface="黑体" panose="02010609060101010101" pitchFamily="49" charset="-122"/>
              </a:rPr>
              <a:t>学科知识体系</a:t>
            </a:r>
            <a:r>
              <a:rPr sz="2200" b="1" dirty="0">
                <a:latin typeface="黑体" panose="02010609060101010101" pitchFamily="49" charset="-122"/>
                <a:ea typeface="黑体" panose="02010609060101010101" pitchFamily="49" charset="-122"/>
              </a:rPr>
              <a:t>的科学安排，有助于教学科目的设计与管理，也</a:t>
            </a:r>
            <a:r>
              <a:rPr sz="2200" b="1" dirty="0">
                <a:solidFill>
                  <a:srgbClr val="7030A0"/>
                </a:solidFill>
                <a:latin typeface="黑体" panose="02010609060101010101" pitchFamily="49" charset="-122"/>
                <a:ea typeface="黑体" panose="02010609060101010101" pitchFamily="49" charset="-122"/>
              </a:rPr>
              <a:t>易于教师的教学</a:t>
            </a:r>
            <a:r>
              <a:rPr sz="2200" b="1" dirty="0">
                <a:latin typeface="黑体" panose="02010609060101010101" pitchFamily="49" charset="-122"/>
                <a:ea typeface="黑体" panose="02010609060101010101" pitchFamily="49" charset="-122"/>
              </a:rPr>
              <a:t>，同时更有</a:t>
            </a:r>
            <a:r>
              <a:rPr sz="2200" b="1" dirty="0">
                <a:solidFill>
                  <a:srgbClr val="7030A0"/>
                </a:solidFill>
                <a:latin typeface="黑体" panose="02010609060101010101" pitchFamily="49" charset="-122"/>
                <a:ea typeface="黑体" panose="02010609060101010101" pitchFamily="49" charset="-122"/>
              </a:rPr>
              <a:t>利于学生</a:t>
            </a:r>
            <a:r>
              <a:rPr sz="2200" b="1" dirty="0">
                <a:latin typeface="黑体" panose="02010609060101010101" pitchFamily="49" charset="-122"/>
                <a:ea typeface="黑体" panose="02010609060101010101" pitchFamily="49" charset="-122"/>
              </a:rPr>
              <a:t>简捷有效地获取系统的知识，形成一定的知识体系。</a:t>
            </a:r>
            <a:endParaRPr lang="en-US" sz="2200" b="1" dirty="0">
              <a:latin typeface="黑体" panose="02010609060101010101" pitchFamily="49" charset="-122"/>
              <a:ea typeface="黑体" panose="02010609060101010101" pitchFamily="49" charset="-122"/>
            </a:endParaRPr>
          </a:p>
          <a:p>
            <a:pPr marL="0" indent="457200" algn="just" eaLnBrk="1" latinLnBrk="0" hangingPunct="1">
              <a:spcBef>
                <a:spcPts val="600"/>
              </a:spcBef>
              <a:buNone/>
            </a:pPr>
            <a:r>
              <a:rPr lang="zh-CN" altLang="en-US" sz="2200" b="1" dirty="0">
                <a:solidFill>
                  <a:srgbClr val="7030A0"/>
                </a:solidFill>
                <a:latin typeface="楷体" panose="02010609060101010101" pitchFamily="49" charset="-122"/>
                <a:ea typeface="楷体" panose="02010609060101010101" pitchFamily="49" charset="-122"/>
              </a:rPr>
              <a:t>                     （利弊：分科课程</a:t>
            </a:r>
            <a:r>
              <a:rPr lang="en-US" altLang="zh-CN" sz="2200" b="1" dirty="0">
                <a:solidFill>
                  <a:srgbClr val="7030A0"/>
                </a:solidFill>
                <a:latin typeface="楷体" panose="02010609060101010101" pitchFamily="49" charset="-122"/>
                <a:ea typeface="楷体" panose="02010609060101010101" pitchFamily="49" charset="-122"/>
              </a:rPr>
              <a:t>——</a:t>
            </a:r>
            <a:r>
              <a:rPr lang="zh-CN" altLang="en-US" sz="2200" b="1" dirty="0">
                <a:solidFill>
                  <a:srgbClr val="7030A0"/>
                </a:solidFill>
                <a:latin typeface="楷体" panose="02010609060101010101" pitchFamily="49" charset="-122"/>
                <a:ea typeface="楷体" panose="02010609060101010101" pitchFamily="49" charset="-122"/>
              </a:rPr>
              <a:t>综合课程）</a:t>
            </a:r>
            <a:endParaRPr sz="2200" b="1" dirty="0">
              <a:solidFill>
                <a:srgbClr val="7030A0"/>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666750" y="415290"/>
            <a:ext cx="8044815" cy="4010025"/>
          </a:xfrm>
        </p:spPr>
        <p:txBody>
          <a:bodyPr vert="horz" wrap="square" lIns="91440" tIns="45720" rIns="91440" bIns="45720" anchor="t"/>
          <a:lstStyle/>
          <a:p>
            <a:pPr marL="704850" indent="-704850" eaLnBrk="1" hangingPunct="1">
              <a:buNone/>
            </a:pPr>
            <a:r>
              <a:rPr lang="zh-CN" altLang="en-US" sz="2800" b="1" dirty="0">
                <a:latin typeface="黑体" panose="02010609060101010101" pitchFamily="49" charset="-122"/>
                <a:ea typeface="黑体" panose="02010609060101010101" pitchFamily="49" charset="-122"/>
              </a:rPr>
              <a:t>（二）综合课程（统整课程）</a:t>
            </a:r>
          </a:p>
          <a:p>
            <a:pPr marL="0" indent="457200" algn="just" eaLnBrk="1" latinLnBrk="0" hangingPunct="1">
              <a:lnSpc>
                <a:spcPct val="105000"/>
              </a:lnSpc>
              <a:spcBef>
                <a:spcPts val="600"/>
              </a:spcBef>
              <a:buNone/>
            </a:pPr>
            <a:r>
              <a:rPr lang="zh-CN" altLang="en-US" sz="2400" b="1" dirty="0">
                <a:latin typeface="黑体" panose="02010609060101010101" pitchFamily="49" charset="-122"/>
                <a:ea typeface="黑体" panose="02010609060101010101" pitchFamily="49" charset="-122"/>
              </a:rPr>
              <a:t> 把若干相邻学科内容加以筛选、充实后按照新的体系合而为一的课程形态。</a:t>
            </a:r>
            <a:endParaRPr lang="en-US" altLang="zh-CN" sz="2400" b="1" dirty="0">
              <a:latin typeface="黑体" panose="02010609060101010101" pitchFamily="49" charset="-122"/>
              <a:ea typeface="黑体" panose="02010609060101010101" pitchFamily="49" charset="-122"/>
            </a:endParaRPr>
          </a:p>
          <a:p>
            <a:pPr marL="0" indent="457200" algn="just" eaLnBrk="1" latinLnBrk="0" hangingPunct="1">
              <a:lnSpc>
                <a:spcPct val="105000"/>
              </a:lnSpc>
              <a:spcBef>
                <a:spcPts val="600"/>
              </a:spcBef>
              <a:buNone/>
            </a:pPr>
            <a:r>
              <a:rPr lang="zh-CN" altLang="en-US" sz="2400" b="1" dirty="0">
                <a:latin typeface="黑体" panose="02010609060101010101" pitchFamily="49" charset="-122"/>
                <a:ea typeface="黑体" panose="02010609060101010101" pitchFamily="49" charset="-122"/>
              </a:rPr>
              <a:t> 综合课程体现了这样一种课程取向：它有意识地运用两种或两种以上学科的知识观和方法论去考察和探究一个中心主题或问题。</a:t>
            </a:r>
          </a:p>
          <a:p>
            <a:pPr marL="0" indent="457200" algn="just" eaLnBrk="1" latinLnBrk="0" hangingPunct="1">
              <a:lnSpc>
                <a:spcPct val="105000"/>
              </a:lnSpc>
              <a:spcBef>
                <a:spcPts val="600"/>
              </a:spcBef>
              <a:buNone/>
            </a:pPr>
            <a:r>
              <a:rPr lang="zh-CN" altLang="en-US" sz="2400" b="1" dirty="0">
                <a:latin typeface="黑体" panose="02010609060101010101" pitchFamily="49" charset="-122"/>
                <a:ea typeface="黑体" panose="02010609060101010101" pitchFamily="49" charset="-122"/>
              </a:rPr>
              <a:t> 根据各学科知识综合程度的不同，可以把综合课程划分为相关课程、融合课程、广域课程三种形态。</a:t>
            </a:r>
          </a:p>
        </p:txBody>
      </p:sp>
      <p:sp>
        <p:nvSpPr>
          <p:cNvPr id="2" name="箭头: 右 1">
            <a:extLst>
              <a:ext uri="{FF2B5EF4-FFF2-40B4-BE49-F238E27FC236}">
                <a16:creationId xmlns:a16="http://schemas.microsoft.com/office/drawing/2014/main" id="{760B790D-47FC-4872-A7F2-0567DAB203FD}"/>
              </a:ext>
            </a:extLst>
          </p:cNvPr>
          <p:cNvSpPr/>
          <p:nvPr/>
        </p:nvSpPr>
        <p:spPr>
          <a:xfrm>
            <a:off x="7464425" y="3726498"/>
            <a:ext cx="438150" cy="533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654685" y="300355"/>
            <a:ext cx="8033385" cy="4010025"/>
          </a:xfrm>
        </p:spPr>
        <p:txBody>
          <a:bodyPr vert="horz" wrap="square" lIns="91440" tIns="45720" rIns="91440" bIns="45720" anchor="t"/>
          <a:lstStyle/>
          <a:p>
            <a:pPr marL="704850" indent="-704850" algn="just" eaLnBrk="1" hangingPunct="1">
              <a:buNone/>
            </a:pPr>
            <a:r>
              <a:rPr lang="zh-CN" altLang="en-US" sz="2400" b="1" dirty="0">
                <a:latin typeface="黑体" panose="02010609060101010101" pitchFamily="49" charset="-122"/>
                <a:ea typeface="黑体" panose="02010609060101010101" pitchFamily="49" charset="-122"/>
              </a:rPr>
              <a:t>1.</a:t>
            </a:r>
            <a:r>
              <a:rPr lang="zh-CN" altLang="en-US" sz="2400" b="1" dirty="0">
                <a:solidFill>
                  <a:srgbClr val="C00000"/>
                </a:solidFill>
                <a:latin typeface="黑体" panose="02010609060101010101" pitchFamily="49" charset="-122"/>
                <a:ea typeface="黑体" panose="02010609060101010101" pitchFamily="49" charset="-122"/>
              </a:rPr>
              <a:t>相关课程</a:t>
            </a:r>
            <a:r>
              <a:rPr lang="zh-CN" altLang="en-US" sz="2400" b="1" dirty="0">
                <a:latin typeface="黑体" panose="02010609060101010101" pitchFamily="49" charset="-122"/>
                <a:ea typeface="黑体" panose="02010609060101010101" pitchFamily="49" charset="-122"/>
              </a:rPr>
              <a:t>（联络课程）</a:t>
            </a:r>
          </a:p>
          <a:p>
            <a:pPr marL="0" indent="0" algn="just" eaLnBrk="1" latinLnBrk="0" hangingPunct="1">
              <a:lnSpc>
                <a:spcPct val="105000"/>
              </a:lnSpc>
              <a:spcBef>
                <a:spcPts val="600"/>
              </a:spcBef>
              <a:buNone/>
            </a:pPr>
            <a:r>
              <a:rPr lang="zh-CN" altLang="en-US" sz="2400" b="1" dirty="0">
                <a:latin typeface="黑体" panose="02010609060101010101" pitchFamily="49" charset="-122"/>
                <a:ea typeface="黑体" panose="02010609060101010101" pitchFamily="49" charset="-122"/>
              </a:rPr>
              <a:t>是指两种或两种以上学科在一些主题或观点上相互联系起来，但又维持各学科原来的独立状态。</a:t>
            </a:r>
            <a:r>
              <a:rPr lang="zh-CN" altLang="en-US" sz="2400" b="1" dirty="0">
                <a:solidFill>
                  <a:srgbClr val="7030A0"/>
                </a:solidFill>
                <a:latin typeface="楷体" panose="02010609060101010101" pitchFamily="49" charset="-122"/>
                <a:ea typeface="楷体" panose="02010609060101010101" pitchFamily="49" charset="-122"/>
              </a:rPr>
              <a:t>（语文</a:t>
            </a:r>
            <a:r>
              <a:rPr lang="en-US" altLang="zh-CN" sz="2400" b="1" dirty="0">
                <a:solidFill>
                  <a:srgbClr val="7030A0"/>
                </a:solidFill>
                <a:latin typeface="楷体" panose="02010609060101010101" pitchFamily="49" charset="-122"/>
                <a:ea typeface="楷体" panose="02010609060101010101" pitchFamily="49" charset="-122"/>
              </a:rPr>
              <a:t>——</a:t>
            </a:r>
            <a:r>
              <a:rPr lang="zh-CN" altLang="en-US" sz="2400" b="1" dirty="0">
                <a:solidFill>
                  <a:srgbClr val="7030A0"/>
                </a:solidFill>
                <a:latin typeface="楷体" panose="02010609060101010101" pitchFamily="49" charset="-122"/>
                <a:ea typeface="楷体" panose="02010609060101010101" pitchFamily="49" charset="-122"/>
              </a:rPr>
              <a:t>历史）</a:t>
            </a:r>
          </a:p>
          <a:p>
            <a:pPr marL="0" indent="0" algn="just" eaLnBrk="1" latinLnBrk="0" hangingPunct="1">
              <a:spcBef>
                <a:spcPts val="600"/>
              </a:spcBef>
              <a:buNone/>
            </a:pPr>
            <a:r>
              <a:rPr lang="zh-CN" altLang="en-US" sz="2400" b="1" dirty="0">
                <a:latin typeface="黑体" panose="02010609060101010101" pitchFamily="49" charset="-122"/>
                <a:ea typeface="黑体" panose="02010609060101010101" pitchFamily="49" charset="-122"/>
              </a:rPr>
              <a:t>2</a:t>
            </a:r>
            <a:r>
              <a:rPr lang="zh-CN" altLang="en-US" sz="2400" b="1" dirty="0">
                <a:solidFill>
                  <a:srgbClr val="C00000"/>
                </a:solidFill>
                <a:latin typeface="黑体" panose="02010609060101010101" pitchFamily="49" charset="-122"/>
                <a:ea typeface="黑体" panose="02010609060101010101" pitchFamily="49" charset="-122"/>
              </a:rPr>
              <a:t>.融合课程</a:t>
            </a:r>
            <a:r>
              <a:rPr lang="zh-CN" altLang="en-US" sz="2400" b="1" dirty="0">
                <a:latin typeface="黑体" panose="02010609060101010101" pitchFamily="49" charset="-122"/>
                <a:ea typeface="黑体" panose="02010609060101010101" pitchFamily="49" charset="-122"/>
              </a:rPr>
              <a:t>（合科课程）</a:t>
            </a:r>
          </a:p>
          <a:p>
            <a:pPr marL="0" indent="0" algn="just" eaLnBrk="1" latinLnBrk="0" hangingPunct="1">
              <a:lnSpc>
                <a:spcPct val="105000"/>
              </a:lnSpc>
              <a:spcBef>
                <a:spcPts val="600"/>
              </a:spcBef>
              <a:buNone/>
            </a:pPr>
            <a:r>
              <a:rPr lang="zh-CN" altLang="en-US" sz="2400" b="1" dirty="0">
                <a:latin typeface="黑体" panose="02010609060101010101" pitchFamily="49" charset="-122"/>
                <a:ea typeface="黑体" panose="02010609060101010101" pitchFamily="49" charset="-122"/>
              </a:rPr>
              <a:t>是指将有关的学科合并成一个新的学科。合并后原来的科目不再单独存在，这与相关课程不同。</a:t>
            </a:r>
            <a:r>
              <a:rPr lang="zh-CN" altLang="en-US" sz="2400" b="1" dirty="0">
                <a:solidFill>
                  <a:srgbClr val="7030A0"/>
                </a:solidFill>
                <a:latin typeface="楷体" panose="02010609060101010101" pitchFamily="49" charset="-122"/>
                <a:ea typeface="楷体" panose="02010609060101010101" pitchFamily="49" charset="-122"/>
              </a:rPr>
              <a:t>（小学科学课）</a:t>
            </a:r>
          </a:p>
          <a:p>
            <a:pPr marL="0" indent="0" algn="just" eaLnBrk="1" latinLnBrk="0" hangingPunct="1">
              <a:spcBef>
                <a:spcPts val="600"/>
              </a:spcBef>
              <a:buNone/>
            </a:pPr>
            <a:r>
              <a:rPr lang="zh-CN" altLang="en-US" sz="2400" b="1" dirty="0">
                <a:latin typeface="黑体" panose="02010609060101010101" pitchFamily="49" charset="-122"/>
                <a:ea typeface="黑体" panose="02010609060101010101" pitchFamily="49" charset="-122"/>
              </a:rPr>
              <a:t>3.</a:t>
            </a:r>
            <a:r>
              <a:rPr lang="zh-CN" altLang="en-US" sz="2400" b="1" dirty="0">
                <a:solidFill>
                  <a:srgbClr val="C00000"/>
                </a:solidFill>
                <a:latin typeface="黑体" panose="02010609060101010101" pitchFamily="49" charset="-122"/>
                <a:ea typeface="黑体" panose="02010609060101010101" pitchFamily="49" charset="-122"/>
              </a:rPr>
              <a:t>广域课程                        </a:t>
            </a:r>
            <a:endParaRPr lang="en-US" altLang="zh-CN" sz="2400" b="1" dirty="0">
              <a:solidFill>
                <a:srgbClr val="C00000"/>
              </a:solidFill>
              <a:latin typeface="黑体" panose="02010609060101010101" pitchFamily="49" charset="-122"/>
              <a:ea typeface="黑体" panose="02010609060101010101" pitchFamily="49" charset="-122"/>
            </a:endParaRPr>
          </a:p>
          <a:p>
            <a:pPr marL="0" indent="0" algn="just" eaLnBrk="1" latinLnBrk="0" hangingPunct="1">
              <a:spcBef>
                <a:spcPts val="600"/>
              </a:spcBef>
              <a:buNone/>
            </a:pPr>
            <a:r>
              <a:rPr lang="zh-CN" altLang="en-US" sz="2400" b="1" dirty="0">
                <a:latin typeface="黑体" panose="02010609060101010101" pitchFamily="49" charset="-122"/>
                <a:ea typeface="黑体" panose="02010609060101010101" pitchFamily="49" charset="-122"/>
              </a:rPr>
              <a:t>涵盖整个知识领域的课程整体。      </a:t>
            </a:r>
            <a:r>
              <a:rPr lang="zh-CN" altLang="en-US" sz="2400" b="1" dirty="0">
                <a:solidFill>
                  <a:srgbClr val="7030A0"/>
                </a:solidFill>
                <a:latin typeface="楷体" panose="02010609060101010101" pitchFamily="49" charset="-122"/>
                <a:ea typeface="楷体" panose="02010609060101010101" pitchFamily="49" charset="-122"/>
              </a:rPr>
              <a:t>（大课程）</a:t>
            </a:r>
          </a:p>
          <a:p>
            <a:pPr marL="0" indent="0" algn="just" eaLnBrk="1" latinLnBrk="0" hangingPunct="1">
              <a:lnSpc>
                <a:spcPct val="105000"/>
              </a:lnSpc>
              <a:spcBef>
                <a:spcPts val="600"/>
              </a:spcBef>
              <a:buNone/>
            </a:pPr>
            <a:endParaRPr lang="zh-CN" altLang="en-US" sz="2400" b="1" dirty="0">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2" end="2"/>
                                            </p:txEl>
                                          </p:spTgt>
                                        </p:tgtEl>
                                        <p:attrNameLst>
                                          <p:attrName>style.visibility</p:attrName>
                                        </p:attrNameLst>
                                      </p:cBhvr>
                                      <p:to>
                                        <p:strVal val="visible"/>
                                      </p:to>
                                    </p:set>
                                    <p:anim calcmode="lin" valueType="num">
                                      <p:cBhvr additive="base">
                                        <p:cTn id="4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2" end="2"/>
                                            </p:txEl>
                                          </p:spTgt>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3">
                                            <p:txEl>
                                              <p:pRg st="3" end="3"/>
                                            </p:txEl>
                                          </p:spTgt>
                                        </p:tgtEl>
                                        <p:attrNameLst>
                                          <p:attrName>style.visibility</p:attrName>
                                        </p:attrNameLst>
                                      </p:cBhvr>
                                      <p:to>
                                        <p:strVal val="visible"/>
                                      </p:to>
                                    </p:set>
                                    <p:anim calcmode="lin" valueType="num">
                                      <p:cBhvr additive="base">
                                        <p:cTn id="4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nodeType="clickEffect">
                                  <p:stCondLst>
                                    <p:cond delay="0"/>
                                  </p:stCondLst>
                                  <p:childTnLst>
                                    <p:set>
                                      <p:cBhvr>
                                        <p:cTn id="52" dur="1" fill="hold">
                                          <p:stCondLst>
                                            <p:cond delay="0"/>
                                          </p:stCondLst>
                                        </p:cTn>
                                        <p:tgtEl>
                                          <p:spTgt spid="3">
                                            <p:txEl>
                                              <p:pRg st="4" end="4"/>
                                            </p:txEl>
                                          </p:spTgt>
                                        </p:tgtEl>
                                        <p:attrNameLst>
                                          <p:attrName>style.visibility</p:attrName>
                                        </p:attrNameLst>
                                      </p:cBhvr>
                                      <p:to>
                                        <p:strVal val="visible"/>
                                      </p:to>
                                    </p:set>
                                    <p:anim calcmode="lin" valueType="num">
                                      <p:cBhvr additive="base">
                                        <p:cTn id="5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nodeType="clickEffect">
                                  <p:stCondLst>
                                    <p:cond delay="0"/>
                                  </p:stCondLst>
                                  <p:childTnLst>
                                    <p:set>
                                      <p:cBhvr>
                                        <p:cTn id="58" dur="1" fill="hold">
                                          <p:stCondLst>
                                            <p:cond delay="0"/>
                                          </p:stCondLst>
                                        </p:cTn>
                                        <p:tgtEl>
                                          <p:spTgt spid="3">
                                            <p:txEl>
                                              <p:pRg st="5" end="5"/>
                                            </p:txEl>
                                          </p:spTgt>
                                        </p:tgtEl>
                                        <p:attrNameLst>
                                          <p:attrName>style.visibility</p:attrName>
                                        </p:attrNameLst>
                                      </p:cBhvr>
                                      <p:to>
                                        <p:strVal val="visible"/>
                                      </p:to>
                                    </p:set>
                                    <p:anim calcmode="lin" valueType="num">
                                      <p:cBhvr additive="base">
                                        <p:cTn id="5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p:cNvSpPr>
          <p:nvPr>
            <p:ph type="title"/>
          </p:nvPr>
        </p:nvSpPr>
        <p:spPr>
          <a:xfrm>
            <a:off x="508000" y="265113"/>
            <a:ext cx="8229600" cy="855662"/>
          </a:xfrm>
        </p:spPr>
        <p:txBody>
          <a:bodyPr vert="horz" wrap="square" lIns="91440" tIns="45720" rIns="91440" bIns="45720" anchor="ctr"/>
          <a:lstStyle/>
          <a:p>
            <a:pPr eaLnBrk="1" hangingPunct="1"/>
            <a:r>
              <a:rPr lang="zh-CN" altLang="en-US" sz="4000" b="1" dirty="0">
                <a:ea typeface="黑体" panose="02010609060101010101" pitchFamily="49" charset="-122"/>
              </a:rPr>
              <a:t>二、学科课程与活动课程</a:t>
            </a:r>
          </a:p>
        </p:txBody>
      </p:sp>
      <p:sp>
        <p:nvSpPr>
          <p:cNvPr id="31747" name="Rectangle 3"/>
          <p:cNvSpPr>
            <a:spLocks noGrp="1" noChangeArrowheads="1"/>
          </p:cNvSpPr>
          <p:nvPr>
            <p:ph idx="1"/>
          </p:nvPr>
        </p:nvSpPr>
        <p:spPr>
          <a:xfrm>
            <a:off x="508000" y="1050925"/>
            <a:ext cx="8228965" cy="3686175"/>
          </a:xfrm>
        </p:spPr>
        <p:txBody>
          <a:bodyPr vert="horz" wrap="square" lIns="91440" tIns="45720" rIns="91440" bIns="45720" numCol="1" anchor="t" anchorCtr="0" compatLnSpc="1"/>
          <a:lstStyle/>
          <a:p>
            <a:pPr marL="0" marR="0" lvl="0" indent="0" algn="l" defTabSz="914400" rtl="0" eaLnBrk="1" latinLnBrk="0" hangingPunct="1">
              <a:lnSpc>
                <a:spcPct val="100000"/>
              </a:lnSpc>
              <a:spcBef>
                <a:spcPts val="600"/>
              </a:spcBef>
              <a:spcAft>
                <a:spcPct val="0"/>
              </a:spcAft>
              <a:buClrTx/>
              <a:buSzTx/>
              <a:buFontTx/>
              <a:buNone/>
              <a:defRPr/>
            </a:pPr>
            <a:r>
              <a:rPr kumimoji="0" sz="28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（一）学科课程</a:t>
            </a:r>
          </a:p>
          <a:p>
            <a:pPr marL="0" marR="0" lvl="0" indent="457200" algn="just" defTabSz="914400" rtl="0" eaLnBrk="1" latinLnBrk="0" hangingPunct="1">
              <a:lnSpc>
                <a:spcPct val="105000"/>
              </a:lnSpc>
              <a:spcBef>
                <a:spcPts val="600"/>
              </a:spcBef>
              <a:spcAft>
                <a:spcPct val="0"/>
              </a:spcAft>
              <a:buClrTx/>
              <a:buSzTx/>
              <a:buFontTx/>
              <a:buNone/>
              <a:defRPr/>
            </a:pPr>
            <a:r>
              <a:rPr kumimoji="0" sz="24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“是以学科的形式组织教学内容的一种课程，它以人类对知识经验的科学分类为基础，从不同的分支学科中选取一定的内容来构成对应的学科，从而使教学内容规范化、系统化。”</a:t>
            </a:r>
          </a:p>
          <a:p>
            <a:pPr marL="0" marR="0" lvl="0" indent="457200" algn="just" defTabSz="914400" rtl="0" eaLnBrk="1" latinLnBrk="0" hangingPunct="1">
              <a:lnSpc>
                <a:spcPct val="105000"/>
              </a:lnSpc>
              <a:spcBef>
                <a:spcPts val="0"/>
              </a:spcBef>
              <a:spcAft>
                <a:spcPct val="0"/>
              </a:spcAft>
              <a:buClrTx/>
              <a:buSzTx/>
              <a:buFontTx/>
              <a:buNone/>
              <a:defRPr/>
            </a:pPr>
            <a:r>
              <a:rPr kumimoji="0" lang="zh-CN" altLang="en-US" sz="2400" b="1" i="0" u="none" strike="noStrike" kern="0" cap="none" spc="0" normalizeH="0" baseline="0" noProof="0" dirty="0">
                <a:ln>
                  <a:noFill/>
                </a:ln>
                <a:solidFill>
                  <a:srgbClr val="C00000"/>
                </a:solidFill>
                <a:effectLst/>
                <a:uLnTx/>
                <a:uFillTx/>
                <a:latin typeface="黑体" panose="02010609060101010101" pitchFamily="49" charset="-122"/>
                <a:ea typeface="黑体" panose="02010609060101010101" pitchFamily="49" charset="-122"/>
                <a:cs typeface="+mn-cs"/>
              </a:rPr>
              <a:t>优点：</a:t>
            </a:r>
            <a:r>
              <a:rPr kumimoji="0" sz="2400" b="1" i="0" u="none" strike="noStrike" kern="0" cap="none" spc="0" normalizeH="0" baseline="0" noProof="0" dirty="0" err="1">
                <a:ln>
                  <a:noFill/>
                </a:ln>
                <a:solidFill>
                  <a:schemeClr val="tx1"/>
                </a:solidFill>
                <a:effectLst/>
                <a:uLnTx/>
                <a:uFillTx/>
                <a:latin typeface="黑体" panose="02010609060101010101" pitchFamily="49" charset="-122"/>
                <a:ea typeface="黑体" panose="02010609060101010101" pitchFamily="49" charset="-122"/>
                <a:cs typeface="+mn-cs"/>
              </a:rPr>
              <a:t>知识安排的逻辑性、系统性、完整性</a:t>
            </a:r>
            <a:r>
              <a:rPr kumimoji="0" sz="24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a:t>
            </a:r>
            <a:endParaRPr kumimoji="0" lang="en-US" altLang="zh-CN" sz="24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endParaRPr>
          </a:p>
          <a:p>
            <a:pPr marL="0" marR="0" lvl="0" indent="457200" algn="just" defTabSz="914400" rtl="0" eaLnBrk="1" latinLnBrk="0" hangingPunct="1">
              <a:lnSpc>
                <a:spcPct val="105000"/>
              </a:lnSpc>
              <a:spcBef>
                <a:spcPts val="0"/>
              </a:spcBef>
              <a:spcAft>
                <a:spcPct val="0"/>
              </a:spcAft>
              <a:buClrTx/>
              <a:buSzTx/>
              <a:buFontTx/>
              <a:buNone/>
              <a:defRPr/>
            </a:pPr>
            <a:r>
              <a:rPr kumimoji="0" lang="zh-CN" altLang="en-US" sz="2400" b="1" i="0" u="none" strike="noStrike" kern="0" cap="none" spc="0" normalizeH="0" baseline="0" noProof="0" dirty="0">
                <a:ln>
                  <a:noFill/>
                </a:ln>
                <a:solidFill>
                  <a:srgbClr val="C00000"/>
                </a:solidFill>
                <a:effectLst/>
                <a:uLnTx/>
                <a:uFillTx/>
                <a:latin typeface="黑体" panose="02010609060101010101" pitchFamily="49" charset="-122"/>
                <a:ea typeface="黑体" panose="02010609060101010101" pitchFamily="49" charset="-122"/>
                <a:cs typeface="+mn-cs"/>
              </a:rPr>
              <a:t>缺点：</a:t>
            </a:r>
            <a:r>
              <a:rPr kumimoji="0" sz="2400" b="1" i="0" u="none" strike="noStrike" kern="0" cap="none" spc="0" normalizeH="0" baseline="0" noProof="0" dirty="0" err="1">
                <a:ln>
                  <a:noFill/>
                </a:ln>
                <a:solidFill>
                  <a:srgbClr val="7030A0"/>
                </a:solidFill>
                <a:effectLst/>
                <a:uLnTx/>
                <a:uFillTx/>
                <a:latin typeface="黑体" panose="02010609060101010101" pitchFamily="49" charset="-122"/>
                <a:ea typeface="黑体" panose="02010609060101010101" pitchFamily="49" charset="-122"/>
                <a:cs typeface="+mn-cs"/>
              </a:rPr>
              <a:t>偏向于社会本位</a:t>
            </a:r>
            <a:r>
              <a:rPr kumimoji="0" lang="zh-CN" altLang="en-US" sz="2400" b="1" i="0" u="none" strike="noStrike" kern="0" cap="none" spc="0" normalizeH="0" baseline="0" noProof="0" dirty="0">
                <a:ln>
                  <a:noFill/>
                </a:ln>
                <a:solidFill>
                  <a:srgbClr val="7030A0"/>
                </a:solidFill>
                <a:effectLst/>
                <a:uLnTx/>
                <a:uFillTx/>
                <a:latin typeface="黑体" panose="02010609060101010101" pitchFamily="49" charset="-122"/>
                <a:ea typeface="黑体" panose="02010609060101010101" pitchFamily="49" charset="-122"/>
                <a:cs typeface="+mn-cs"/>
              </a:rPr>
              <a:t>；</a:t>
            </a:r>
            <a:r>
              <a:rPr kumimoji="0" sz="2400" b="1" i="0" u="none" strike="noStrike" kern="0" cap="none" spc="0" normalizeH="0" baseline="0" noProof="0" dirty="0" err="1">
                <a:ln>
                  <a:noFill/>
                </a:ln>
                <a:solidFill>
                  <a:schemeClr val="tx1"/>
                </a:solidFill>
                <a:effectLst/>
                <a:uLnTx/>
                <a:uFillTx/>
                <a:latin typeface="黑体" panose="02010609060101010101" pitchFamily="49" charset="-122"/>
                <a:ea typeface="黑体" panose="02010609060101010101" pitchFamily="49" charset="-122"/>
                <a:cs typeface="+mn-cs"/>
              </a:rPr>
              <a:t>它偏向于理性主义，</a:t>
            </a:r>
            <a:r>
              <a:rPr kumimoji="0" sz="2400" b="1" i="0" u="none" strike="noStrike" kern="0" cap="none" spc="0" normalizeH="0" baseline="0" noProof="0" dirty="0" err="1">
                <a:ln>
                  <a:noFill/>
                </a:ln>
                <a:solidFill>
                  <a:srgbClr val="7030A0"/>
                </a:solidFill>
                <a:effectLst/>
                <a:uLnTx/>
                <a:uFillTx/>
                <a:latin typeface="黑体" panose="02010609060101010101" pitchFamily="49" charset="-122"/>
                <a:ea typeface="黑体" panose="02010609060101010101" pitchFamily="49" charset="-122"/>
                <a:cs typeface="+mn-cs"/>
              </a:rPr>
              <a:t>看重理论和间接经验的获得</a:t>
            </a:r>
            <a:r>
              <a:rPr kumimoji="0" sz="24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a:t>
            </a:r>
          </a:p>
          <a:p>
            <a:pPr marL="0" marR="0" lvl="0" indent="0" algn="l" defTabSz="914400" rtl="0" eaLnBrk="1" fontAlgn="base" latinLnBrk="0" hangingPunct="1">
              <a:lnSpc>
                <a:spcPct val="100000"/>
              </a:lnSpc>
              <a:spcBef>
                <a:spcPct val="20000"/>
              </a:spcBef>
              <a:spcAft>
                <a:spcPct val="0"/>
              </a:spcAft>
              <a:buClrTx/>
              <a:buSzTx/>
              <a:buFontTx/>
              <a:buNone/>
              <a:defRPr/>
            </a:pPr>
            <a:r>
              <a:rPr kumimoji="0" lang="zh-CN" altLang="en-US" sz="2800" b="1" i="0" u="none" strike="noStrike" kern="0" cap="none" spc="0" normalizeH="0" baseline="0" noProof="0" dirty="0">
                <a:ln>
                  <a:noFill/>
                </a:ln>
                <a:solidFill>
                  <a:srgbClr val="7030A0"/>
                </a:solidFill>
                <a:effectLst/>
                <a:uLnTx/>
                <a:uFillTx/>
                <a:latin typeface="楷体" panose="02010609060101010101" pitchFamily="49" charset="-122"/>
                <a:ea typeface="楷体" panose="02010609060101010101" pitchFamily="49" charset="-122"/>
              </a:rPr>
              <a:t>                （人的需求、理论向能力的转化）</a:t>
            </a:r>
            <a:endParaRPr kumimoji="0" lang="en-US" altLang="zh-CN" sz="2800" b="1" i="0" u="none" strike="noStrike" kern="0" cap="none" spc="0" normalizeH="0" baseline="0" noProof="0" dirty="0">
              <a:ln>
                <a:noFill/>
              </a:ln>
              <a:solidFill>
                <a:srgbClr val="7030A0"/>
              </a:solidFill>
              <a:effectLst/>
              <a:uLnTx/>
              <a:uFillTx/>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0482"/>
                                        </p:tgtEl>
                                        <p:attrNameLst>
                                          <p:attrName>style.visibility</p:attrName>
                                        </p:attrNameLst>
                                      </p:cBhvr>
                                      <p:to>
                                        <p:strVal val="visible"/>
                                      </p:to>
                                    </p:set>
                                    <p:anim calcmode="lin" valueType="num">
                                      <p:cBhvr additive="base">
                                        <p:cTn id="7" dur="500" fill="hold"/>
                                        <p:tgtEl>
                                          <p:spTgt spid="20482"/>
                                        </p:tgtEl>
                                        <p:attrNameLst>
                                          <p:attrName>ppt_x</p:attrName>
                                        </p:attrNameLst>
                                      </p:cBhvr>
                                      <p:tavLst>
                                        <p:tav tm="0">
                                          <p:val>
                                            <p:strVal val="#ppt_x"/>
                                          </p:val>
                                        </p:tav>
                                        <p:tav tm="100000">
                                          <p:val>
                                            <p:strVal val="#ppt_x"/>
                                          </p:val>
                                        </p:tav>
                                      </p:tavLst>
                                    </p:anim>
                                    <p:anim calcmode="lin" valueType="num">
                                      <p:cBhvr additive="base">
                                        <p:cTn id="8" dur="500" fill="hold"/>
                                        <p:tgtEl>
                                          <p:spTgt spid="2048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3"/>
          <p:cNvSpPr>
            <a:spLocks noGrp="1" noChangeArrowheads="1"/>
          </p:cNvSpPr>
          <p:nvPr>
            <p:ph idx="1"/>
          </p:nvPr>
        </p:nvSpPr>
        <p:spPr>
          <a:xfrm>
            <a:off x="457835" y="412750"/>
            <a:ext cx="8228965" cy="4006850"/>
          </a:xfrm>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20000"/>
              </a:spcBef>
              <a:spcAft>
                <a:spcPct val="0"/>
              </a:spcAft>
              <a:buClrTx/>
              <a:buSzTx/>
              <a:buFontTx/>
              <a:buNone/>
              <a:defRPr/>
            </a:pPr>
            <a:r>
              <a:rPr kumimoji="0" sz="28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（二）活动课程</a:t>
            </a:r>
            <a:r>
              <a:rPr kumimoji="0" lang="zh-CN" sz="28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（经验课程）</a:t>
            </a:r>
          </a:p>
          <a:p>
            <a:pPr marL="0" marR="0" lvl="0" indent="457200" algn="just" defTabSz="914400" rtl="0" eaLnBrk="1" latinLnBrk="0" hangingPunct="1">
              <a:lnSpc>
                <a:spcPct val="100000"/>
              </a:lnSpc>
              <a:spcBef>
                <a:spcPts val="600"/>
              </a:spcBef>
              <a:spcAft>
                <a:spcPct val="0"/>
              </a:spcAft>
              <a:buClrTx/>
              <a:buSzTx/>
              <a:buFontTx/>
              <a:buNone/>
              <a:defRPr/>
            </a:pPr>
            <a:r>
              <a:rPr kumimoji="0" sz="2400" b="1" i="0" u="none" strike="noStrike" kern="0" cap="none" spc="0" normalizeH="0" baseline="0" noProof="0" dirty="0" err="1">
                <a:ln>
                  <a:noFill/>
                </a:ln>
                <a:solidFill>
                  <a:schemeClr val="tx1"/>
                </a:solidFill>
                <a:effectLst/>
                <a:uLnTx/>
                <a:uFillTx/>
                <a:latin typeface="黑体" panose="02010609060101010101" pitchFamily="49" charset="-122"/>
                <a:ea typeface="黑体" panose="02010609060101010101" pitchFamily="49" charset="-122"/>
                <a:cs typeface="+mn-cs"/>
              </a:rPr>
              <a:t>打破学科逻辑组织的界限，以学生的兴趣、需要和能力为基础，通过学生自己组织的一系列活动而实施的课程</a:t>
            </a:r>
            <a:r>
              <a:rPr kumimoji="0" sz="24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a:t>
            </a:r>
          </a:p>
          <a:p>
            <a:pPr marL="0" marR="0" lvl="0" indent="457200" algn="just" defTabSz="914400" rtl="0" eaLnBrk="1" latinLnBrk="0" hangingPunct="1">
              <a:lnSpc>
                <a:spcPct val="100000"/>
              </a:lnSpc>
              <a:spcBef>
                <a:spcPts val="600"/>
              </a:spcBef>
              <a:spcAft>
                <a:spcPct val="0"/>
              </a:spcAft>
              <a:buClrTx/>
              <a:buSzTx/>
              <a:buFontTx/>
              <a:buNone/>
              <a:defRPr/>
            </a:pPr>
            <a:r>
              <a:rPr kumimoji="0" lang="zh-CN" altLang="en-US" sz="2400" b="1" i="0" u="none" strike="noStrike" kern="0" cap="none" spc="0" normalizeH="0" baseline="0" noProof="0" dirty="0">
                <a:ln>
                  <a:noFill/>
                </a:ln>
                <a:solidFill>
                  <a:srgbClr val="C00000"/>
                </a:solidFill>
                <a:effectLst/>
                <a:uLnTx/>
                <a:uFillTx/>
                <a:latin typeface="黑体" panose="02010609060101010101" pitchFamily="49" charset="-122"/>
                <a:ea typeface="黑体" panose="02010609060101010101" pitchFamily="49" charset="-122"/>
                <a:cs typeface="+mn-cs"/>
              </a:rPr>
              <a:t>特点：</a:t>
            </a:r>
            <a:r>
              <a:rPr kumimoji="0" sz="2400" b="1" i="0" u="none" strike="noStrike" kern="0" cap="none" spc="0" normalizeH="0" baseline="0" noProof="0" dirty="0" err="1">
                <a:ln>
                  <a:noFill/>
                </a:ln>
                <a:solidFill>
                  <a:schemeClr val="tx1"/>
                </a:solidFill>
                <a:effectLst/>
                <a:uLnTx/>
                <a:uFillTx/>
                <a:latin typeface="黑体" panose="02010609060101010101" pitchFamily="49" charset="-122"/>
                <a:ea typeface="黑体" panose="02010609060101010101" pitchFamily="49" charset="-122"/>
                <a:cs typeface="+mn-cs"/>
              </a:rPr>
              <a:t>过程的实践性、活动的自主性、内容的开放性、形式的多样性</a:t>
            </a:r>
            <a:r>
              <a:rPr kumimoji="0" lang="zh-CN" sz="24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等</a:t>
            </a:r>
            <a:r>
              <a:rPr kumimoji="0" sz="24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a:t>
            </a:r>
            <a:endParaRPr kumimoji="0" lang="en-US" sz="24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endParaRPr>
          </a:p>
          <a:p>
            <a:pPr marL="0" marR="0" lvl="0" indent="457200" algn="just" defTabSz="914400" rtl="0" eaLnBrk="1" latinLnBrk="0" hangingPunct="1">
              <a:lnSpc>
                <a:spcPct val="100000"/>
              </a:lnSpc>
              <a:spcBef>
                <a:spcPts val="600"/>
              </a:spcBef>
              <a:spcAft>
                <a:spcPct val="0"/>
              </a:spcAft>
              <a:buClrTx/>
              <a:buSzTx/>
              <a:buFontTx/>
              <a:buNone/>
              <a:defRPr/>
            </a:pPr>
            <a:r>
              <a:rPr kumimoji="0" lang="zh-CN" altLang="en-US" sz="2400" b="1" i="0" u="none" strike="noStrike" kern="0" cap="none" spc="0" normalizeH="0" baseline="0" noProof="0" dirty="0">
                <a:ln>
                  <a:noFill/>
                </a:ln>
                <a:solidFill>
                  <a:srgbClr val="C00000"/>
                </a:solidFill>
                <a:effectLst/>
                <a:uLnTx/>
                <a:uFillTx/>
                <a:latin typeface="黑体" panose="02010609060101010101" pitchFamily="49" charset="-122"/>
                <a:ea typeface="黑体" panose="02010609060101010101" pitchFamily="49" charset="-122"/>
                <a:cs typeface="+mn-cs"/>
              </a:rPr>
              <a:t>优点：</a:t>
            </a:r>
            <a:r>
              <a:rPr kumimoji="0" sz="2400" b="1" i="0" u="none" strike="noStrike" kern="0" cap="none" spc="0" normalizeH="0" baseline="0" noProof="0" dirty="0" err="1">
                <a:ln>
                  <a:noFill/>
                </a:ln>
                <a:solidFill>
                  <a:schemeClr val="tx1"/>
                </a:solidFill>
                <a:effectLst/>
                <a:uLnTx/>
                <a:uFillTx/>
                <a:latin typeface="黑体" panose="02010609060101010101" pitchFamily="49" charset="-122"/>
                <a:ea typeface="黑体" panose="02010609060101010101" pitchFamily="49" charset="-122"/>
                <a:cs typeface="+mn-cs"/>
              </a:rPr>
              <a:t>更重视了儿童在教学过程中的兴趣、需要与创造，把教学的重心由教师转向了学生</a:t>
            </a:r>
            <a:r>
              <a:rPr kumimoji="0" sz="24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a:t>
            </a:r>
            <a:endParaRPr kumimoji="0" lang="en-US" sz="24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endParaRPr>
          </a:p>
          <a:p>
            <a:pPr marL="0" marR="0" lvl="0" indent="457200" defTabSz="914400" rtl="0" eaLnBrk="1" latinLnBrk="0" hangingPunct="1">
              <a:lnSpc>
                <a:spcPct val="100000"/>
              </a:lnSpc>
              <a:spcBef>
                <a:spcPts val="600"/>
              </a:spcBef>
              <a:spcAft>
                <a:spcPct val="0"/>
              </a:spcAft>
              <a:buClrTx/>
              <a:buSzTx/>
              <a:buFontTx/>
              <a:buNone/>
              <a:defRPr/>
            </a:pPr>
            <a:r>
              <a:rPr kumimoji="0" sz="2400" b="1" i="0" u="none" strike="noStrike" kern="0" cap="none" spc="0" normalizeH="0" baseline="0" noProof="0" dirty="0" err="1">
                <a:ln>
                  <a:noFill/>
                </a:ln>
                <a:solidFill>
                  <a:srgbClr val="C00000"/>
                </a:solidFill>
                <a:effectLst/>
                <a:uLnTx/>
                <a:uFillTx/>
                <a:latin typeface="黑体" panose="02010609060101010101" pitchFamily="49" charset="-122"/>
                <a:ea typeface="黑体" panose="02010609060101010101" pitchFamily="49" charset="-122"/>
                <a:cs typeface="+mn-cs"/>
              </a:rPr>
              <a:t>弊端</a:t>
            </a:r>
            <a:r>
              <a:rPr lang="zh-CN" altLang="en-US" sz="2400" b="1" dirty="0">
                <a:solidFill>
                  <a:srgbClr val="C00000"/>
                </a:solidFill>
                <a:latin typeface="黑体" panose="02010609060101010101" pitchFamily="49" charset="-122"/>
                <a:ea typeface="黑体" panose="02010609060101010101" pitchFamily="49" charset="-122"/>
              </a:rPr>
              <a:t>：</a:t>
            </a:r>
            <a:r>
              <a:rPr kumimoji="0" sz="24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首先，容易导致对</a:t>
            </a:r>
            <a:r>
              <a:rPr kumimoji="0" sz="2400" b="1" i="0" u="none" strike="noStrike" kern="0" cap="none" spc="0" normalizeH="0" baseline="0" noProof="0" dirty="0">
                <a:ln>
                  <a:noFill/>
                </a:ln>
                <a:solidFill>
                  <a:srgbClr val="7030A0"/>
                </a:solidFill>
                <a:effectLst/>
                <a:uLnTx/>
                <a:uFillTx/>
                <a:latin typeface="黑体" panose="02010609060101010101" pitchFamily="49" charset="-122"/>
                <a:ea typeface="黑体" panose="02010609060101010101" pitchFamily="49" charset="-122"/>
                <a:cs typeface="+mn-cs"/>
              </a:rPr>
              <a:t>系统知识</a:t>
            </a:r>
            <a:r>
              <a:rPr kumimoji="0" sz="24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的忽略，在实践中走向“儿童中心主义”。其次，容易导致对</a:t>
            </a:r>
            <a:r>
              <a:rPr kumimoji="0" sz="2400" b="1" i="0" u="none" strike="noStrike" kern="0" cap="none" spc="0" normalizeH="0" baseline="0" noProof="0" dirty="0">
                <a:ln>
                  <a:noFill/>
                </a:ln>
                <a:solidFill>
                  <a:srgbClr val="7030A0"/>
                </a:solidFill>
                <a:effectLst/>
                <a:uLnTx/>
                <a:uFillTx/>
                <a:latin typeface="黑体" panose="02010609060101010101" pitchFamily="49" charset="-122"/>
                <a:ea typeface="黑体" panose="02010609060101010101" pitchFamily="49" charset="-122"/>
                <a:cs typeface="+mn-cs"/>
              </a:rPr>
              <a:t>儿童思维能力</a:t>
            </a:r>
            <a:r>
              <a:rPr kumimoji="0" sz="24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和其他智力品质发展的忽略，走向“活动主义”。</a:t>
            </a:r>
            <a:r>
              <a:rPr kumimoji="0" lang="zh-CN" altLang="en-US" sz="2400" b="1" i="0" u="none" strike="noStrike" kern="0" cap="none" spc="0" normalizeH="0" baseline="0" noProof="0" dirty="0">
                <a:ln>
                  <a:noFill/>
                </a:ln>
                <a:solidFill>
                  <a:srgbClr val="7030A0"/>
                </a:solidFill>
                <a:effectLst/>
                <a:uLnTx/>
                <a:uFillTx/>
                <a:latin typeface="楷体" panose="02010609060101010101" pitchFamily="49" charset="-122"/>
                <a:ea typeface="楷体" panose="02010609060101010101" pitchFamily="49" charset="-122"/>
              </a:rPr>
              <a:t>（经典诵读）</a:t>
            </a:r>
            <a:br>
              <a:rPr kumimoji="0" lang="en-US" altLang="zh-CN" sz="28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br>
            <a:br>
              <a:rPr kumimoji="0" lang="en-US" altLang="zh-CN" sz="3200" b="0" i="0" u="none" strike="noStrike" kern="0" cap="none" spc="0" normalizeH="0" baseline="0" noProof="0" dirty="0">
                <a:ln>
                  <a:noFill/>
                </a:ln>
                <a:solidFill>
                  <a:schemeClr val="tx1"/>
                </a:solidFill>
                <a:effectLst/>
                <a:uLnTx/>
                <a:uFillTx/>
                <a:ea typeface="+mn-ea"/>
                <a:cs typeface="+mn-cs"/>
              </a:rPr>
            </a:br>
            <a:endParaRPr kumimoji="0" lang="en-US" altLang="zh-CN" sz="3200" b="0" i="0" u="none" strike="noStrike" kern="0" cap="none" spc="0" normalizeH="0" baseline="0" noProof="0" dirty="0">
              <a:ln>
                <a:noFill/>
              </a:ln>
              <a:solidFill>
                <a:schemeClr val="tx1"/>
              </a:solidFill>
              <a:effectLst/>
              <a:uLnTx/>
              <a:uFillTx/>
              <a:ea typeface="+mn-ea"/>
              <a:cs typeface="+mn-cs"/>
            </a:endParaRPr>
          </a:p>
        </p:txBody>
      </p:sp>
    </p:spTree>
  </p:cSld>
  <p:clrMapOvr>
    <a:masterClrMapping/>
  </p:clrMapOvr>
</p:sld>
</file>

<file path=ppt/theme/theme1.xml><?xml version="1.0" encoding="utf-8"?>
<a:theme xmlns:a="http://schemas.openxmlformats.org/drawingml/2006/main" name="1_cdb2004169gl">
  <a:themeElements>
    <a:clrScheme name="1_cdb2004169gl 1">
      <a:dk1>
        <a:srgbClr val="000000"/>
      </a:dk1>
      <a:lt1>
        <a:srgbClr val="FFFFFF"/>
      </a:lt1>
      <a:dk2>
        <a:srgbClr val="233DA9"/>
      </a:dk2>
      <a:lt2>
        <a:srgbClr val="DDDDDD"/>
      </a:lt2>
      <a:accent1>
        <a:srgbClr val="65AAE9"/>
      </a:accent1>
      <a:accent2>
        <a:srgbClr val="B2B2B2"/>
      </a:accent2>
      <a:accent3>
        <a:srgbClr val="FFFFFF"/>
      </a:accent3>
      <a:accent4>
        <a:srgbClr val="000000"/>
      </a:accent4>
      <a:accent5>
        <a:srgbClr val="B8D2F2"/>
      </a:accent5>
      <a:accent6>
        <a:srgbClr val="A1A1A1"/>
      </a:accent6>
      <a:hlink>
        <a:srgbClr val="7DA0D3"/>
      </a:hlink>
      <a:folHlink>
        <a:srgbClr val="B2E385"/>
      </a:folHlink>
    </a:clrScheme>
    <a:fontScheme name="1_cdb2004169g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en-US" sz="1800" b="0" i="0" u="none" strike="noStrike" cap="none" normalizeH="0" baseline="0" smtClean="0">
            <a:ln>
              <a:noFill/>
            </a:ln>
            <a:solidFill>
              <a:schemeClr val="tx1"/>
            </a:solidFill>
            <a:effectLst/>
            <a:latin typeface="Arial" panose="020B0604020202020204"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en-US" sz="1800" b="0" i="0" u="none" strike="noStrike" cap="none" normalizeH="0" baseline="0" smtClean="0">
            <a:ln>
              <a:noFill/>
            </a:ln>
            <a:solidFill>
              <a:schemeClr val="tx1"/>
            </a:solidFill>
            <a:effectLst/>
            <a:latin typeface="Arial" panose="020B0604020202020204" pitchFamily="34" charset="0"/>
          </a:defRPr>
        </a:defPPr>
      </a:lstStyle>
    </a:lnDef>
  </a:objectDefaults>
  <a:extraClrSchemeLst>
    <a:extraClrScheme>
      <a:clrScheme name="1_cdb2004169gl 1">
        <a:dk1>
          <a:srgbClr val="000000"/>
        </a:dk1>
        <a:lt1>
          <a:srgbClr val="FFFFFF"/>
        </a:lt1>
        <a:dk2>
          <a:srgbClr val="233DA9"/>
        </a:dk2>
        <a:lt2>
          <a:srgbClr val="DDDDDD"/>
        </a:lt2>
        <a:accent1>
          <a:srgbClr val="65AAE9"/>
        </a:accent1>
        <a:accent2>
          <a:srgbClr val="B2B2B2"/>
        </a:accent2>
        <a:accent3>
          <a:srgbClr val="FFFFFF"/>
        </a:accent3>
        <a:accent4>
          <a:srgbClr val="000000"/>
        </a:accent4>
        <a:accent5>
          <a:srgbClr val="B8D2F2"/>
        </a:accent5>
        <a:accent6>
          <a:srgbClr val="A1A1A1"/>
        </a:accent6>
        <a:hlink>
          <a:srgbClr val="7DA0D3"/>
        </a:hlink>
        <a:folHlink>
          <a:srgbClr val="B2E385"/>
        </a:folHlink>
      </a:clrScheme>
      <a:clrMap bg1="lt1" tx1="dk1" bg2="lt2" tx2="dk2" accent1="accent1" accent2="accent2" accent3="accent3" accent4="accent4" accent5="accent5" accent6="accent6" hlink="hlink" folHlink="folHlink"/>
    </a:extraClrScheme>
    <a:extraClrScheme>
      <a:clrScheme name="1_cdb2004169gl 2">
        <a:dk1>
          <a:srgbClr val="000000"/>
        </a:dk1>
        <a:lt1>
          <a:srgbClr val="FFFFFF"/>
        </a:lt1>
        <a:dk2>
          <a:srgbClr val="632769"/>
        </a:dk2>
        <a:lt2>
          <a:srgbClr val="DDDDDD"/>
        </a:lt2>
        <a:accent1>
          <a:srgbClr val="8B8DE1"/>
        </a:accent1>
        <a:accent2>
          <a:srgbClr val="FF997D"/>
        </a:accent2>
        <a:accent3>
          <a:srgbClr val="FFFFFF"/>
        </a:accent3>
        <a:accent4>
          <a:srgbClr val="000000"/>
        </a:accent4>
        <a:accent5>
          <a:srgbClr val="C4C5EE"/>
        </a:accent5>
        <a:accent6>
          <a:srgbClr val="E78A71"/>
        </a:accent6>
        <a:hlink>
          <a:srgbClr val="58AFD2"/>
        </a:hlink>
        <a:folHlink>
          <a:srgbClr val="BFDF63"/>
        </a:folHlink>
      </a:clrScheme>
      <a:clrMap bg1="lt1" tx1="dk1" bg2="lt2" tx2="dk2" accent1="accent1" accent2="accent2" accent3="accent3" accent4="accent4" accent5="accent5" accent6="accent6" hlink="hlink" folHlink="folHlink"/>
    </a:extraClrScheme>
    <a:extraClrScheme>
      <a:clrScheme name="1_cdb2004169gl 3">
        <a:dk1>
          <a:srgbClr val="000000"/>
        </a:dk1>
        <a:lt1>
          <a:srgbClr val="FFFFFF"/>
        </a:lt1>
        <a:dk2>
          <a:srgbClr val="37737F"/>
        </a:dk2>
        <a:lt2>
          <a:srgbClr val="DDDDDD"/>
        </a:lt2>
        <a:accent1>
          <a:srgbClr val="52BCB2"/>
        </a:accent1>
        <a:accent2>
          <a:srgbClr val="E0A56A"/>
        </a:accent2>
        <a:accent3>
          <a:srgbClr val="FFFFFF"/>
        </a:accent3>
        <a:accent4>
          <a:srgbClr val="000000"/>
        </a:accent4>
        <a:accent5>
          <a:srgbClr val="B3DAD5"/>
        </a:accent5>
        <a:accent6>
          <a:srgbClr val="CB955F"/>
        </a:accent6>
        <a:hlink>
          <a:srgbClr val="A0C264"/>
        </a:hlink>
        <a:folHlink>
          <a:srgbClr val="DCDC24"/>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db2004169gl">
  <a:themeElements>
    <a:clrScheme name="cdb2004169gl 1">
      <a:dk1>
        <a:srgbClr val="000000"/>
      </a:dk1>
      <a:lt1>
        <a:srgbClr val="FFFFFF"/>
      </a:lt1>
      <a:dk2>
        <a:srgbClr val="233DA9"/>
      </a:dk2>
      <a:lt2>
        <a:srgbClr val="DDDDDD"/>
      </a:lt2>
      <a:accent1>
        <a:srgbClr val="65AAE9"/>
      </a:accent1>
      <a:accent2>
        <a:srgbClr val="B2B2B2"/>
      </a:accent2>
      <a:accent3>
        <a:srgbClr val="FFFFFF"/>
      </a:accent3>
      <a:accent4>
        <a:srgbClr val="000000"/>
      </a:accent4>
      <a:accent5>
        <a:srgbClr val="B8D2F2"/>
      </a:accent5>
      <a:accent6>
        <a:srgbClr val="A1A1A1"/>
      </a:accent6>
      <a:hlink>
        <a:srgbClr val="7DA0D3"/>
      </a:hlink>
      <a:folHlink>
        <a:srgbClr val="B2E385"/>
      </a:folHlink>
    </a:clrScheme>
    <a:fontScheme name="cdb2004169g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en-US" sz="1800" b="0" i="0" u="none" strike="noStrike" cap="none" normalizeH="0" baseline="0" smtClean="0">
            <a:ln>
              <a:noFill/>
            </a:ln>
            <a:solidFill>
              <a:schemeClr val="tx1"/>
            </a:solidFill>
            <a:effectLst/>
            <a:latin typeface="Arial" panose="020B0604020202020204"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en-US" sz="1800" b="0" i="0" u="none" strike="noStrike" cap="none" normalizeH="0" baseline="0" smtClean="0">
            <a:ln>
              <a:noFill/>
            </a:ln>
            <a:solidFill>
              <a:schemeClr val="tx1"/>
            </a:solidFill>
            <a:effectLst/>
            <a:latin typeface="Arial" panose="020B0604020202020204" pitchFamily="34" charset="0"/>
          </a:defRPr>
        </a:defPPr>
      </a:lstStyle>
    </a:lnDef>
  </a:objectDefaults>
  <a:extraClrSchemeLst>
    <a:extraClrScheme>
      <a:clrScheme name="cdb2004169gl 1">
        <a:dk1>
          <a:srgbClr val="000000"/>
        </a:dk1>
        <a:lt1>
          <a:srgbClr val="FFFFFF"/>
        </a:lt1>
        <a:dk2>
          <a:srgbClr val="233DA9"/>
        </a:dk2>
        <a:lt2>
          <a:srgbClr val="DDDDDD"/>
        </a:lt2>
        <a:accent1>
          <a:srgbClr val="65AAE9"/>
        </a:accent1>
        <a:accent2>
          <a:srgbClr val="B2B2B2"/>
        </a:accent2>
        <a:accent3>
          <a:srgbClr val="FFFFFF"/>
        </a:accent3>
        <a:accent4>
          <a:srgbClr val="000000"/>
        </a:accent4>
        <a:accent5>
          <a:srgbClr val="B8D2F2"/>
        </a:accent5>
        <a:accent6>
          <a:srgbClr val="A1A1A1"/>
        </a:accent6>
        <a:hlink>
          <a:srgbClr val="7DA0D3"/>
        </a:hlink>
        <a:folHlink>
          <a:srgbClr val="B2E385"/>
        </a:folHlink>
      </a:clrScheme>
      <a:clrMap bg1="lt1" tx1="dk1" bg2="lt2" tx2="dk2" accent1="accent1" accent2="accent2" accent3="accent3" accent4="accent4" accent5="accent5" accent6="accent6" hlink="hlink" folHlink="folHlink"/>
    </a:extraClrScheme>
    <a:extraClrScheme>
      <a:clrScheme name="cdb2004169gl 2">
        <a:dk1>
          <a:srgbClr val="000000"/>
        </a:dk1>
        <a:lt1>
          <a:srgbClr val="FFFFFF"/>
        </a:lt1>
        <a:dk2>
          <a:srgbClr val="632769"/>
        </a:dk2>
        <a:lt2>
          <a:srgbClr val="DDDDDD"/>
        </a:lt2>
        <a:accent1>
          <a:srgbClr val="8B8DE1"/>
        </a:accent1>
        <a:accent2>
          <a:srgbClr val="FF997D"/>
        </a:accent2>
        <a:accent3>
          <a:srgbClr val="FFFFFF"/>
        </a:accent3>
        <a:accent4>
          <a:srgbClr val="000000"/>
        </a:accent4>
        <a:accent5>
          <a:srgbClr val="C4C5EE"/>
        </a:accent5>
        <a:accent6>
          <a:srgbClr val="E78A71"/>
        </a:accent6>
        <a:hlink>
          <a:srgbClr val="58AFD2"/>
        </a:hlink>
        <a:folHlink>
          <a:srgbClr val="BFDF63"/>
        </a:folHlink>
      </a:clrScheme>
      <a:clrMap bg1="lt1" tx1="dk1" bg2="lt2" tx2="dk2" accent1="accent1" accent2="accent2" accent3="accent3" accent4="accent4" accent5="accent5" accent6="accent6" hlink="hlink" folHlink="folHlink"/>
    </a:extraClrScheme>
    <a:extraClrScheme>
      <a:clrScheme name="cdb2004169gl 3">
        <a:dk1>
          <a:srgbClr val="000000"/>
        </a:dk1>
        <a:lt1>
          <a:srgbClr val="FFFFFF"/>
        </a:lt1>
        <a:dk2>
          <a:srgbClr val="37737F"/>
        </a:dk2>
        <a:lt2>
          <a:srgbClr val="DDDDDD"/>
        </a:lt2>
        <a:accent1>
          <a:srgbClr val="52BCB2"/>
        </a:accent1>
        <a:accent2>
          <a:srgbClr val="E0A56A"/>
        </a:accent2>
        <a:accent3>
          <a:srgbClr val="FFFFFF"/>
        </a:accent3>
        <a:accent4>
          <a:srgbClr val="000000"/>
        </a:accent4>
        <a:accent5>
          <a:srgbClr val="B3DAD5"/>
        </a:accent5>
        <a:accent6>
          <a:srgbClr val="CB955F"/>
        </a:accent6>
        <a:hlink>
          <a:srgbClr val="A0C264"/>
        </a:hlink>
        <a:folHlink>
          <a:srgbClr val="DCDC24"/>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纯白16比9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模板001</Template>
  <TotalTime>531</TotalTime>
  <Words>1776</Words>
  <Application>Microsoft Office PowerPoint</Application>
  <PresentationFormat>自定义</PresentationFormat>
  <Paragraphs>149</Paragraphs>
  <Slides>34</Slides>
  <Notes>0</Notes>
  <HiddenSlides>0</HiddenSlides>
  <MMClips>0</MMClips>
  <ScaleCrop>false</ScaleCrop>
  <HeadingPairs>
    <vt:vector size="8" baseType="variant">
      <vt:variant>
        <vt:lpstr>已用的字体</vt:lpstr>
      </vt:variant>
      <vt:variant>
        <vt:i4>7</vt:i4>
      </vt:variant>
      <vt:variant>
        <vt:lpstr>主题</vt:lpstr>
      </vt:variant>
      <vt:variant>
        <vt:i4>3</vt:i4>
      </vt:variant>
      <vt:variant>
        <vt:lpstr>嵌入 OLE 服务器</vt:lpstr>
      </vt:variant>
      <vt:variant>
        <vt:i4>1</vt:i4>
      </vt:variant>
      <vt:variant>
        <vt:lpstr>幻灯片标题</vt:lpstr>
      </vt:variant>
      <vt:variant>
        <vt:i4>34</vt:i4>
      </vt:variant>
    </vt:vector>
  </HeadingPairs>
  <TitlesOfParts>
    <vt:vector size="45" baseType="lpstr">
      <vt:lpstr>仿宋</vt:lpstr>
      <vt:lpstr>黑体</vt:lpstr>
      <vt:lpstr>楷体</vt:lpstr>
      <vt:lpstr>宋体</vt:lpstr>
      <vt:lpstr>微软雅黑</vt:lpstr>
      <vt:lpstr>Arial</vt:lpstr>
      <vt:lpstr>Wingdings</vt:lpstr>
      <vt:lpstr>1_cdb2004169gl</vt:lpstr>
      <vt:lpstr>cdb2004169gl</vt:lpstr>
      <vt:lpstr>纯白16比9模板</vt:lpstr>
      <vt:lpstr>Photoshop.Image.6</vt:lpstr>
      <vt:lpstr>第七章  课程类型与结构</vt:lpstr>
      <vt:lpstr>知识点1：课程类型</vt:lpstr>
      <vt:lpstr>案例：这所学校的做法对不对？</vt:lpstr>
      <vt:lpstr>知识点1:课程类型</vt:lpstr>
      <vt:lpstr>PowerPoint 演示文稿</vt:lpstr>
      <vt:lpstr>PowerPoint 演示文稿</vt:lpstr>
      <vt:lpstr>PowerPoint 演示文稿</vt:lpstr>
      <vt:lpstr>二、学科课程与活动课程</vt:lpstr>
      <vt:lpstr>PowerPoint 演示文稿</vt:lpstr>
      <vt:lpstr>三、必修课程与选修课程</vt:lpstr>
      <vt:lpstr>PowerPoint 演示文稿</vt:lpstr>
      <vt:lpstr>四、显性课程与隐性课程</vt:lpstr>
      <vt:lpstr>PowerPoint 演示文稿</vt:lpstr>
      <vt:lpstr>知识点2：课程结构</vt:lpstr>
      <vt:lpstr>案例：语文、数学和外语 为何是我国学校中的三大主科？</vt:lpstr>
      <vt:lpstr>知识点2：课程结构</vt:lpstr>
      <vt:lpstr>PowerPoint 演示文稿</vt:lpstr>
      <vt:lpstr>PowerPoint 演示文稿</vt:lpstr>
      <vt:lpstr>PowerPoint 演示文稿</vt:lpstr>
      <vt:lpstr>二、课程的纵向结构</vt:lpstr>
      <vt:lpstr>PowerPoint 演示文稿</vt:lpstr>
      <vt:lpstr>知识点3： 我国新课程的类型与结构</vt:lpstr>
      <vt:lpstr>研究性学习为何倍受关注？</vt:lpstr>
      <vt:lpstr>知识点3：我国新课程的类型与结构</vt:lpstr>
      <vt:lpstr>二、综合实践活动</vt:lpstr>
      <vt:lpstr>PowerPoint 演示文稿</vt:lpstr>
      <vt:lpstr>PowerPoint 演示文稿</vt:lpstr>
      <vt:lpstr>PowerPoint 演示文稿</vt:lpstr>
      <vt:lpstr>PowerPoint 演示文稿</vt:lpstr>
      <vt:lpstr>某校开展的社会实践活动课程</vt:lpstr>
      <vt:lpstr>三、新课程的结构调整</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什么是基础教育</dc:title>
  <dc:creator>Lenovo VIP</dc:creator>
  <cp:lastModifiedBy>岚</cp:lastModifiedBy>
  <cp:revision>130</cp:revision>
  <dcterms:created xsi:type="dcterms:W3CDTF">2013-10-15T12:17:00Z</dcterms:created>
  <dcterms:modified xsi:type="dcterms:W3CDTF">2019-08-03T02:25:38Z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2052-10.1.0.7224</vt:lpwstr>
  </property>
</Properties>
</file>